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76" r:id="rId5"/>
  </p:sldMasterIdLst>
  <p:notesMasterIdLst>
    <p:notesMasterId r:id="rId13"/>
  </p:notesMasterIdLst>
  <p:sldIdLst>
    <p:sldId id="260" r:id="rId6"/>
    <p:sldId id="279" r:id="rId7"/>
    <p:sldId id="284" r:id="rId8"/>
    <p:sldId id="285" r:id="rId9"/>
    <p:sldId id="282" r:id="rId10"/>
    <p:sldId id="278" r:id="rId11"/>
    <p:sldId id="280"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54">
          <p15:clr>
            <a:srgbClr val="A4A3A4"/>
          </p15:clr>
        </p15:guide>
        <p15:guide id="3" orient="horz" pos="2686">
          <p15:clr>
            <a:srgbClr val="A4A3A4"/>
          </p15:clr>
        </p15:guide>
        <p15:guide id="4" orient="horz" pos="123">
          <p15:clr>
            <a:srgbClr val="A4A3A4"/>
          </p15:clr>
        </p15:guide>
        <p15:guide id="5" orient="horz" pos="3117">
          <p15:clr>
            <a:srgbClr val="A4A3A4"/>
          </p15:clr>
        </p15:guide>
        <p15:guide id="6" orient="horz" pos="2913">
          <p15:clr>
            <a:srgbClr val="A4A3A4"/>
          </p15:clr>
        </p15:guide>
        <p15:guide id="7" pos="2880">
          <p15:clr>
            <a:srgbClr val="A4A3A4"/>
          </p15:clr>
        </p15:guide>
        <p15:guide id="8" pos="295">
          <p15:clr>
            <a:srgbClr val="A4A3A4"/>
          </p15:clr>
        </p15:guide>
        <p15:guide id="9" pos="5465">
          <p15:clr>
            <a:srgbClr val="A4A3A4"/>
          </p15:clr>
        </p15:guide>
        <p15:guide id="10" pos="4173">
          <p15:clr>
            <a:srgbClr val="A4A3A4"/>
          </p15:clr>
        </p15:guide>
        <p15:guide id="11" pos="24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2B"/>
    <a:srgbClr val="FDF5EE"/>
    <a:srgbClr val="F6C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89DC2-C7C4-3786-E3CA-B1F4F1BC2758}" v="2" dt="2023-09-20T12:42:17.324"/>
    <p1510:client id="{7818A77A-7643-3607-1651-347A048FAFB6}" v="58" dt="2023-09-08T10:50:11.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7" autoAdjust="0"/>
    <p:restoredTop sz="85553" autoAdjust="0"/>
  </p:normalViewPr>
  <p:slideViewPr>
    <p:cSldViewPr snapToObjects="1" showGuides="1">
      <p:cViewPr varScale="1">
        <p:scale>
          <a:sx n="97" d="100"/>
          <a:sy n="97" d="100"/>
        </p:scale>
        <p:origin x="1118" y="67"/>
      </p:cViewPr>
      <p:guideLst>
        <p:guide orient="horz" pos="1620"/>
        <p:guide orient="horz" pos="554"/>
        <p:guide orient="horz" pos="2686"/>
        <p:guide orient="horz" pos="123"/>
        <p:guide orient="horz" pos="3117"/>
        <p:guide orient="horz" pos="2913"/>
        <p:guide pos="2880"/>
        <p:guide pos="295"/>
        <p:guide pos="5465"/>
        <p:guide pos="4173"/>
        <p:guide pos="2426"/>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Thompson" userId="S::hthompson@landmarktrust.org.uk::9ae4898e-3837-44e3-bd48-5d454a94faf3" providerId="AD" clId="Web-{7818A77A-7643-3607-1651-347A048FAFB6}"/>
    <pc:docChg chg="delSld modSld">
      <pc:chgData name="Hannah Thompson" userId="S::hthompson@landmarktrust.org.uk::9ae4898e-3837-44e3-bd48-5d454a94faf3" providerId="AD" clId="Web-{7818A77A-7643-3607-1651-347A048FAFB6}" dt="2023-09-08T10:51:27.721" v="142"/>
      <pc:docMkLst>
        <pc:docMk/>
      </pc:docMkLst>
      <pc:sldChg chg="addSp delSp modSp modNotes">
        <pc:chgData name="Hannah Thompson" userId="S::hthompson@landmarktrust.org.uk::9ae4898e-3837-44e3-bd48-5d454a94faf3" providerId="AD" clId="Web-{7818A77A-7643-3607-1651-347A048FAFB6}" dt="2023-09-08T10:45:20.867" v="65"/>
        <pc:sldMkLst>
          <pc:docMk/>
          <pc:sldMk cId="0" sldId="260"/>
        </pc:sldMkLst>
        <pc:spChg chg="add mod">
          <ac:chgData name="Hannah Thompson" userId="S::hthompson@landmarktrust.org.uk::9ae4898e-3837-44e3-bd48-5d454a94faf3" providerId="AD" clId="Web-{7818A77A-7643-3607-1651-347A048FAFB6}" dt="2023-09-08T10:43:11.723" v="35" actId="20577"/>
          <ac:spMkLst>
            <pc:docMk/>
            <pc:sldMk cId="0" sldId="260"/>
            <ac:spMk id="3" creationId="{9DEB98E6-FC4B-0822-AD37-256A8DC54473}"/>
          </ac:spMkLst>
        </pc:spChg>
        <pc:spChg chg="del">
          <ac:chgData name="Hannah Thompson" userId="S::hthompson@landmarktrust.org.uk::9ae4898e-3837-44e3-bd48-5d454a94faf3" providerId="AD" clId="Web-{7818A77A-7643-3607-1651-347A048FAFB6}" dt="2023-09-08T10:42:56.723" v="26"/>
          <ac:spMkLst>
            <pc:docMk/>
            <pc:sldMk cId="0" sldId="260"/>
            <ac:spMk id="29" creationId="{00000000-0000-0000-0000-000000000000}"/>
          </ac:spMkLst>
        </pc:spChg>
        <pc:spChg chg="add del mod">
          <ac:chgData name="Hannah Thompson" userId="S::hthompson@landmarktrust.org.uk::9ae4898e-3837-44e3-bd48-5d454a94faf3" providerId="AD" clId="Web-{7818A77A-7643-3607-1651-347A048FAFB6}" dt="2023-09-08T10:44:22.194" v="47" actId="20577"/>
          <ac:spMkLst>
            <pc:docMk/>
            <pc:sldMk cId="0" sldId="260"/>
            <ac:spMk id="34" creationId="{00000000-0000-0000-0000-000000000000}"/>
          </ac:spMkLst>
        </pc:spChg>
      </pc:sldChg>
      <pc:sldChg chg="del">
        <pc:chgData name="Hannah Thompson" userId="S::hthompson@landmarktrust.org.uk::9ae4898e-3837-44e3-bd48-5d454a94faf3" providerId="AD" clId="Web-{7818A77A-7643-3607-1651-347A048FAFB6}" dt="2023-09-08T10:42:47.707" v="25"/>
        <pc:sldMkLst>
          <pc:docMk/>
          <pc:sldMk cId="0" sldId="266"/>
        </pc:sldMkLst>
      </pc:sldChg>
      <pc:sldChg chg="modNotes">
        <pc:chgData name="Hannah Thompson" userId="S::hthompson@landmarktrust.org.uk::9ae4898e-3837-44e3-bd48-5d454a94faf3" providerId="AD" clId="Web-{7818A77A-7643-3607-1651-347A048FAFB6}" dt="2023-09-08T10:41:35.674" v="20"/>
        <pc:sldMkLst>
          <pc:docMk/>
          <pc:sldMk cId="0" sldId="278"/>
        </pc:sldMkLst>
      </pc:sldChg>
      <pc:sldChg chg="modNotes">
        <pc:chgData name="Hannah Thompson" userId="S::hthompson@landmarktrust.org.uk::9ae4898e-3837-44e3-bd48-5d454a94faf3" providerId="AD" clId="Web-{7818A77A-7643-3607-1651-347A048FAFB6}" dt="2023-09-08T10:45:28.540" v="67"/>
        <pc:sldMkLst>
          <pc:docMk/>
          <pc:sldMk cId="0" sldId="279"/>
        </pc:sldMkLst>
      </pc:sldChg>
      <pc:sldChg chg="modNotes">
        <pc:chgData name="Hannah Thompson" userId="S::hthompson@landmarktrust.org.uk::9ae4898e-3837-44e3-bd48-5d454a94faf3" providerId="AD" clId="Web-{7818A77A-7643-3607-1651-347A048FAFB6}" dt="2023-09-08T10:51:27.721" v="142"/>
        <pc:sldMkLst>
          <pc:docMk/>
          <pc:sldMk cId="0" sldId="280"/>
        </pc:sldMkLst>
      </pc:sldChg>
      <pc:sldChg chg="modSp modNotes">
        <pc:chgData name="Hannah Thompson" userId="S::hthompson@landmarktrust.org.uk::9ae4898e-3837-44e3-bd48-5d454a94faf3" providerId="AD" clId="Web-{7818A77A-7643-3607-1651-347A048FAFB6}" dt="2023-09-08T10:50:05.750" v="139"/>
        <pc:sldMkLst>
          <pc:docMk/>
          <pc:sldMk cId="1963513987" sldId="285"/>
        </pc:sldMkLst>
        <pc:spChg chg="mod">
          <ac:chgData name="Hannah Thompson" userId="S::hthompson@landmarktrust.org.uk::9ae4898e-3837-44e3-bd48-5d454a94faf3" providerId="AD" clId="Web-{7818A77A-7643-3607-1651-347A048FAFB6}" dt="2023-09-08T10:49:07.639" v="138" actId="20577"/>
          <ac:spMkLst>
            <pc:docMk/>
            <pc:sldMk cId="1963513987" sldId="285"/>
            <ac:spMk id="7" creationId="{9EF81561-69ED-E95E-25B7-3C711F739949}"/>
          </ac:spMkLst>
        </pc:spChg>
        <pc:spChg chg="mod">
          <ac:chgData name="Hannah Thompson" userId="S::hthompson@landmarktrust.org.uk::9ae4898e-3837-44e3-bd48-5d454a94faf3" providerId="AD" clId="Web-{7818A77A-7643-3607-1651-347A048FAFB6}" dt="2023-09-08T10:46:52.245" v="106" actId="20577"/>
          <ac:spMkLst>
            <pc:docMk/>
            <pc:sldMk cId="1963513987" sldId="285"/>
            <ac:spMk id="8" creationId="{95B8BF27-7639-C85A-62AC-96D7AAC2C4C7}"/>
          </ac:spMkLst>
        </pc:spChg>
      </pc:sldChg>
    </pc:docChg>
  </pc:docChgLst>
  <pc:docChgLst>
    <pc:chgData name="Caroline Stanford" userId="S::cstanford@landmarktrust.org.uk::b9960d93-7a02-4dbf-9663-83edf45f7f2d" providerId="AD" clId="Web-{16D89DC2-C7C4-3786-E3CA-B1F4F1BC2758}"/>
    <pc:docChg chg="modSld">
      <pc:chgData name="Caroline Stanford" userId="S::cstanford@landmarktrust.org.uk::b9960d93-7a02-4dbf-9663-83edf45f7f2d" providerId="AD" clId="Web-{16D89DC2-C7C4-3786-E3CA-B1F4F1BC2758}" dt="2023-09-20T12:42:17.324" v="1" actId="14100"/>
      <pc:docMkLst>
        <pc:docMk/>
      </pc:docMkLst>
      <pc:sldChg chg="modSp">
        <pc:chgData name="Caroline Stanford" userId="S::cstanford@landmarktrust.org.uk::b9960d93-7a02-4dbf-9663-83edf45f7f2d" providerId="AD" clId="Web-{16D89DC2-C7C4-3786-E3CA-B1F4F1BC2758}" dt="2023-09-20T12:42:17.324" v="1" actId="14100"/>
        <pc:sldMkLst>
          <pc:docMk/>
          <pc:sldMk cId="2508892623" sldId="282"/>
        </pc:sldMkLst>
        <pc:spChg chg="mod">
          <ac:chgData name="Caroline Stanford" userId="S::cstanford@landmarktrust.org.uk::b9960d93-7a02-4dbf-9663-83edf45f7f2d" providerId="AD" clId="Web-{16D89DC2-C7C4-3786-E3CA-B1F4F1BC2758}" dt="2023-09-20T12:42:17.324" v="1" actId="14100"/>
          <ac:spMkLst>
            <pc:docMk/>
            <pc:sldMk cId="2508892623" sldId="282"/>
            <ac:spMk id="9" creationId="{FC769631-7EE8-860E-BDAD-80721A171D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C7459-C462-42B6-A90C-5F92A7B84241}" type="datetimeFigureOut">
              <a:rPr lang="en-GB" smtClean="0"/>
              <a:pPr/>
              <a:t>20/09/2023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784B0-4699-4399-9331-592343941C3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yeuxmuseum.com/en/the-bayeux-tapestry/discover-the-bayeux-tapestry/explore-onlin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ritannica.com/event/Battle-of-Bosworth-Fiel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lesson is designed to prepare pupils for learning more about Calverley Old Hall. In this lesson, we will explore England as it was when Calverley Old Hall was built, developed and lived in.</a:t>
            </a:r>
          </a:p>
          <a:p>
            <a:r>
              <a:rPr lang="en-GB" dirty="0"/>
              <a:t>You could ask if your pupils are familiar with Calverley Old Hall; “Has anyone heard of it/seen it/ knows where it is?”</a:t>
            </a:r>
          </a:p>
        </p:txBody>
      </p:sp>
      <p:sp>
        <p:nvSpPr>
          <p:cNvPr id="4" name="Slide Number Placeholder 3"/>
          <p:cNvSpPr>
            <a:spLocks noGrp="1"/>
          </p:cNvSpPr>
          <p:nvPr>
            <p:ph type="sldNum" sz="quarter" idx="5"/>
          </p:nvPr>
        </p:nvSpPr>
        <p:spPr/>
        <p:txBody>
          <a:bodyPr/>
          <a:lstStyle/>
          <a:p>
            <a:fld id="{FB9784B0-4699-4399-9331-592343941C35}" type="slidenum">
              <a:rPr lang="en-GB" smtClean="0"/>
              <a:pPr/>
              <a:t>0</a:t>
            </a:fld>
            <a:endParaRPr lang="en-GB"/>
          </a:p>
        </p:txBody>
      </p:sp>
    </p:spTree>
    <p:extLst>
      <p:ext uri="{BB962C8B-B14F-4D97-AF65-F5344CB8AC3E}">
        <p14:creationId xmlns:p14="http://schemas.microsoft.com/office/powerpoint/2010/main" val="293514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CADEMY ENGRAVED LET PLAIN:1.0"/>
              </a:rPr>
              <a:t>Calverley Old Hall was first built in medieval times. What does the word “medieval” mean to you</a:t>
            </a:r>
            <a:r>
              <a:rPr lang="en-GB" dirty="0">
                <a:latin typeface="ACADEMY ENGRAVED LET PLAIN:1.0"/>
              </a:rPr>
              <a:t>?</a:t>
            </a:r>
            <a:endParaRPr lang="en-GB" sz="1200" dirty="0">
              <a:latin typeface="ACADEMY ENGRAVED LET PLAIN:1.0"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CADEMY ENGRAVED LET PLAIN:1.0" panose="02000000000000000000" pitchFamily="2" charset="0"/>
              </a:rPr>
              <a:t>(Record pupils ideas on the yellow post it notes on this slide or go on to Slide 3 if pupils need prompting)</a:t>
            </a:r>
          </a:p>
        </p:txBody>
      </p:sp>
      <p:sp>
        <p:nvSpPr>
          <p:cNvPr id="4" name="Slide Number Placeholder 3"/>
          <p:cNvSpPr>
            <a:spLocks noGrp="1"/>
          </p:cNvSpPr>
          <p:nvPr>
            <p:ph type="sldNum" sz="quarter" idx="5"/>
          </p:nvPr>
        </p:nvSpPr>
        <p:spPr/>
        <p:txBody>
          <a:bodyPr/>
          <a:lstStyle/>
          <a:p>
            <a:fld id="{FB9784B0-4699-4399-9331-592343941C35}" type="slidenum">
              <a:rPr lang="en-GB" smtClean="0"/>
              <a:pPr/>
              <a:t>1</a:t>
            </a:fld>
            <a:endParaRPr lang="en-GB"/>
          </a:p>
        </p:txBody>
      </p:sp>
    </p:spTree>
    <p:extLst>
      <p:ext uri="{BB962C8B-B14F-4D97-AF65-F5344CB8AC3E}">
        <p14:creationId xmlns:p14="http://schemas.microsoft.com/office/powerpoint/2010/main" val="147415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pupils to remember previous learning where appropriate. Use the timeline to encourage pupils to think chronologically about dates they know. Encourage children to remember royal names from today and from history e.g. William, Charles  </a:t>
            </a:r>
          </a:p>
          <a:p>
            <a:r>
              <a:rPr lang="en-GB" dirty="0"/>
              <a:t>Encourage pupils to think widely about e.g. the development of laws and parliament, inventions like the printing press or outbreaks of diseases, famous wars/battles.</a:t>
            </a:r>
          </a:p>
          <a:p>
            <a:r>
              <a:rPr lang="en-GB" dirty="0"/>
              <a:t>Record all ideas on the previous slide’s post it notes (Slide 2).</a:t>
            </a:r>
          </a:p>
          <a:p>
            <a:endParaRPr lang="en-GB" dirty="0"/>
          </a:p>
          <a:p>
            <a:r>
              <a:rPr lang="en-GB" dirty="0"/>
              <a:t>[Image: </a:t>
            </a:r>
            <a:r>
              <a:rPr lang="en-GB" b="0" i="1" dirty="0">
                <a:solidFill>
                  <a:srgbClr val="000000"/>
                </a:solidFill>
                <a:effectLst/>
                <a:latin typeface="Raleway" panose="020F0502020204030204" pitchFamily="34" charset="0"/>
              </a:rPr>
              <a:t>King William I mounted, with sword and shield, accompanied by knights and soldiers. The arms of England appear on his surcoat, shield, and the trappings on his horse © The British Library Board, Cotton Claudius D. II from https://</a:t>
            </a:r>
            <a:r>
              <a:rPr lang="en-GB" b="0" i="1" dirty="0" err="1">
                <a:solidFill>
                  <a:srgbClr val="000000"/>
                </a:solidFill>
                <a:effectLst/>
                <a:latin typeface="Raleway" panose="020F0502020204030204" pitchFamily="34" charset="0"/>
              </a:rPr>
              <a:t>www.royal.uk</a:t>
            </a:r>
            <a:r>
              <a:rPr lang="en-GB" b="0" i="1" dirty="0">
                <a:solidFill>
                  <a:srgbClr val="000000"/>
                </a:solidFill>
                <a:effectLst/>
                <a:latin typeface="Raleway" panose="020F0502020204030204" pitchFamily="34" charset="0"/>
              </a:rPr>
              <a:t>/</a:t>
            </a:r>
            <a:r>
              <a:rPr lang="en-GB" b="0" i="1" dirty="0" err="1">
                <a:solidFill>
                  <a:srgbClr val="000000"/>
                </a:solidFill>
                <a:effectLst/>
                <a:latin typeface="Raleway" panose="020F0502020204030204" pitchFamily="34" charset="0"/>
              </a:rPr>
              <a:t>william</a:t>
            </a:r>
            <a:r>
              <a:rPr lang="en-GB" b="0" i="1" dirty="0">
                <a:solidFill>
                  <a:srgbClr val="000000"/>
                </a:solidFill>
                <a:effectLst/>
                <a:latin typeface="Raleway" panose="020F0502020204030204" pitchFamily="34" charset="0"/>
              </a:rPr>
              <a:t>-the-conqueror]</a:t>
            </a:r>
            <a:endParaRPr lang="en-GB" dirty="0"/>
          </a:p>
        </p:txBody>
      </p:sp>
      <p:sp>
        <p:nvSpPr>
          <p:cNvPr id="4" name="Slide Number Placeholder 3"/>
          <p:cNvSpPr>
            <a:spLocks noGrp="1"/>
          </p:cNvSpPr>
          <p:nvPr>
            <p:ph type="sldNum" sz="quarter" idx="5"/>
          </p:nvPr>
        </p:nvSpPr>
        <p:spPr/>
        <p:txBody>
          <a:bodyPr/>
          <a:lstStyle/>
          <a:p>
            <a:fld id="{FB9784B0-4699-4399-9331-592343941C35}" type="slidenum">
              <a:rPr lang="en-GB" smtClean="0"/>
              <a:pPr/>
              <a:t>2</a:t>
            </a:fld>
            <a:endParaRPr lang="en-GB"/>
          </a:p>
        </p:txBody>
      </p:sp>
    </p:spTree>
    <p:extLst>
      <p:ext uri="{BB962C8B-B14F-4D97-AF65-F5344CB8AC3E}">
        <p14:creationId xmlns:p14="http://schemas.microsoft.com/office/powerpoint/2010/main" val="119263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definition of ‘medieval Britain’. Do you think all historians would agree? Do historians always agree about history? </a:t>
            </a:r>
          </a:p>
          <a:p>
            <a:r>
              <a:rPr lang="en-GB" dirty="0"/>
              <a:t>This definition uses battle dates. Can you think of any other ways to organise history?</a:t>
            </a:r>
            <a:endParaRPr lang="en-GB" dirty="0">
              <a:cs typeface="Calibri"/>
            </a:endParaRPr>
          </a:p>
          <a:p>
            <a:r>
              <a:rPr lang="en-GB" dirty="0"/>
              <a:t>Prompt children to think about other historical terms they know and their origin e.g. monarchs (Tudors/Georgians/Victorian), aspects of national life like building materials (stone age/iron age etc), or scientific discoveries (Dark Ages/ Middle Ages).</a:t>
            </a:r>
          </a:p>
          <a:p>
            <a:endParaRPr lang="en-GB" dirty="0">
              <a:cs typeface="Calibri"/>
            </a:endParaRPr>
          </a:p>
          <a:p>
            <a:pPr>
              <a:spcBef>
                <a:spcPts val="400"/>
              </a:spcBef>
              <a:spcAft>
                <a:spcPts val="400"/>
              </a:spcAft>
            </a:pPr>
            <a:r>
              <a:rPr lang="en-GB" dirty="0">
                <a:cs typeface="Calibri"/>
              </a:rPr>
              <a:t>Image credits: (Top)- Battle of Hastings</a:t>
            </a:r>
            <a:r>
              <a:rPr lang="en-GB" dirty="0"/>
              <a:t> as taken from Bayeux Tapestry </a:t>
            </a:r>
            <a:r>
              <a:rPr lang="en-GB" dirty="0">
                <a:hlinkClick r:id="rId3"/>
              </a:rPr>
              <a:t>https://www.bayeuxmuseum.com/en/the-bayeux-tapestry/discover-the-bayeux-tapestry/explore-online/</a:t>
            </a:r>
            <a:endParaRPr lang="en-GB" dirty="0">
              <a:cs typeface="Calibri"/>
            </a:endParaRPr>
          </a:p>
          <a:p>
            <a:pPr>
              <a:spcBef>
                <a:spcPts val="400"/>
              </a:spcBef>
              <a:spcAft>
                <a:spcPts val="400"/>
              </a:spcAft>
            </a:pPr>
            <a:endParaRPr lang="en-GB" dirty="0">
              <a:cs typeface="Calibri"/>
            </a:endParaRPr>
          </a:p>
          <a:p>
            <a:pPr>
              <a:spcBef>
                <a:spcPts val="400"/>
              </a:spcBef>
              <a:spcAft>
                <a:spcPts val="400"/>
              </a:spcAft>
            </a:pPr>
            <a:r>
              <a:rPr lang="en-GB" dirty="0">
                <a:cs typeface="Calibri"/>
              </a:rPr>
              <a:t>Bottom- Henry</a:t>
            </a:r>
            <a:r>
              <a:rPr lang="en-GB" dirty="0"/>
              <a:t> Tudor killing King Richard III in the Battle of Bosworth Field, 1485. Credit: Photos.com/</a:t>
            </a:r>
            <a:r>
              <a:rPr lang="en-GB" dirty="0" err="1"/>
              <a:t>Jupiterimages</a:t>
            </a:r>
            <a:endParaRPr lang="en-GB" dirty="0" err="1">
              <a:cs typeface="Calibri"/>
            </a:endParaRPr>
          </a:p>
          <a:p>
            <a:pPr>
              <a:spcBef>
                <a:spcPts val="400"/>
              </a:spcBef>
              <a:spcAft>
                <a:spcPts val="400"/>
              </a:spcAft>
            </a:pPr>
            <a:r>
              <a:rPr lang="en-GB" dirty="0"/>
              <a:t>Accessed from </a:t>
            </a:r>
            <a:r>
              <a:rPr lang="en-GB" dirty="0">
                <a:hlinkClick r:id="rId4"/>
              </a:rPr>
              <a:t>https://www.britannica.com/event/Battle-of-Bosworth-Field</a:t>
            </a:r>
            <a:r>
              <a:rPr lang="en-GB" dirty="0"/>
              <a:t>] </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B9784B0-4699-4399-9331-592343941C35}" type="slidenum">
              <a:rPr lang="en-GB" smtClean="0"/>
              <a:pPr/>
              <a:t>3</a:t>
            </a:fld>
            <a:endParaRPr lang="en-GB"/>
          </a:p>
        </p:txBody>
      </p:sp>
    </p:spTree>
    <p:extLst>
      <p:ext uri="{BB962C8B-B14F-4D97-AF65-F5344CB8AC3E}">
        <p14:creationId xmlns:p14="http://schemas.microsoft.com/office/powerpoint/2010/main" val="118178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be approached in various different ways; please refer to the teaching notes.</a:t>
            </a:r>
          </a:p>
          <a:p>
            <a:r>
              <a:rPr lang="en-GB" dirty="0"/>
              <a:t>“So what was life like in medieval England? You are now going to explore (primary and secondary) sources to find out more about life during medieval times. There are sources relating to different aspects of life in medieval England (described on this slide). Can you decide which word your sources match on the slide? In .... minutes we will come back together and present what we have found out.”</a:t>
            </a:r>
          </a:p>
          <a:p>
            <a:endParaRPr lang="en-GB" dirty="0"/>
          </a:p>
        </p:txBody>
      </p:sp>
      <p:sp>
        <p:nvSpPr>
          <p:cNvPr id="4" name="Slide Number Placeholder 3"/>
          <p:cNvSpPr>
            <a:spLocks noGrp="1"/>
          </p:cNvSpPr>
          <p:nvPr>
            <p:ph type="sldNum" sz="quarter" idx="5"/>
          </p:nvPr>
        </p:nvSpPr>
        <p:spPr/>
        <p:txBody>
          <a:bodyPr/>
          <a:lstStyle/>
          <a:p>
            <a:fld id="{FB9784B0-4699-4399-9331-592343941C35}" type="slidenum">
              <a:rPr lang="en-GB" smtClean="0"/>
              <a:pPr/>
              <a:t>4</a:t>
            </a:fld>
            <a:endParaRPr lang="en-GB"/>
          </a:p>
        </p:txBody>
      </p:sp>
    </p:spTree>
    <p:extLst>
      <p:ext uri="{BB962C8B-B14F-4D97-AF65-F5344CB8AC3E}">
        <p14:creationId xmlns:p14="http://schemas.microsoft.com/office/powerpoint/2010/main" val="374915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Activity 2 is a dance video to provide a brain/movement break for pupils. They will have the opportunity to hear some medieval music, observe medieval clothing (costumes) and have a go themselves at medieval dancing. </a:t>
            </a:r>
          </a:p>
          <a:p>
            <a:endParaRPr lang="en-GB" dirty="0"/>
          </a:p>
          <a:p>
            <a:r>
              <a:rPr lang="en-GB" dirty="0"/>
              <a:t>[Image: </a:t>
            </a:r>
            <a:r>
              <a:rPr lang="en-GB" b="0" i="1" dirty="0">
                <a:solidFill>
                  <a:srgbClr val="1A1A1A"/>
                </a:solidFill>
                <a:effectLst/>
                <a:latin typeface="noticia text"/>
              </a:rPr>
              <a:t>British Library MS Royal 20 A XVII   f. 9 </a:t>
            </a:r>
            <a:r>
              <a:rPr lang="en-GB" b="0" i="0" dirty="0">
                <a:solidFill>
                  <a:srgbClr val="1A1A1A"/>
                </a:solidFill>
                <a:effectLst/>
                <a:latin typeface="noticia text"/>
              </a:rPr>
              <a:t>accessed https://www.bl.uk/catalogues/illuminatedmanuscripts/]</a:t>
            </a:r>
          </a:p>
          <a:p>
            <a:endParaRPr lang="en-GB" b="0" i="0" dirty="0">
              <a:solidFill>
                <a:srgbClr val="1A1A1A"/>
              </a:solidFill>
              <a:effectLst/>
              <a:latin typeface="noticia text"/>
            </a:endParaRPr>
          </a:p>
        </p:txBody>
      </p:sp>
      <p:sp>
        <p:nvSpPr>
          <p:cNvPr id="4" name="Slide Number Placeholder 3"/>
          <p:cNvSpPr>
            <a:spLocks noGrp="1"/>
          </p:cNvSpPr>
          <p:nvPr>
            <p:ph type="sldNum" sz="quarter" idx="5"/>
          </p:nvPr>
        </p:nvSpPr>
        <p:spPr/>
        <p:txBody>
          <a:bodyPr/>
          <a:lstStyle/>
          <a:p>
            <a:fld id="{FB9784B0-4699-4399-9331-592343941C35}" type="slidenum">
              <a:rPr lang="en-GB" smtClean="0"/>
              <a:pPr/>
              <a:t>5</a:t>
            </a:fld>
            <a:endParaRPr lang="en-GB"/>
          </a:p>
        </p:txBody>
      </p:sp>
    </p:spTree>
    <p:extLst>
      <p:ext uri="{BB962C8B-B14F-4D97-AF65-F5344CB8AC3E}">
        <p14:creationId xmlns:p14="http://schemas.microsoft.com/office/powerpoint/2010/main" val="93294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happened next? Following the medieval period, there were the very dramatic years of Tudor and Stuart reign. Working together now, can we identify four famous monarchs from this period, and match them to one of the facts.</a:t>
            </a:r>
          </a:p>
          <a:p>
            <a:r>
              <a:rPr lang="en-GB" dirty="0"/>
              <a:t>Activity 3: Pupils could discuss in small groups first and then share ideas, or complete the task collectively as a whole class. </a:t>
            </a:r>
          </a:p>
          <a:p>
            <a:endParaRPr lang="en-GB" dirty="0"/>
          </a:p>
          <a:p>
            <a:r>
              <a:rPr lang="en-GB" dirty="0"/>
              <a:t>[Images from top left to bottom right: </a:t>
            </a:r>
            <a:r>
              <a:rPr lang="en-GB" b="1" i="0" dirty="0">
                <a:solidFill>
                  <a:srgbClr val="404040"/>
                </a:solidFill>
                <a:effectLst/>
                <a:latin typeface="inter"/>
              </a:rPr>
              <a:t>Queen Elizabeth I </a:t>
            </a:r>
            <a:r>
              <a:rPr lang="en-GB" b="0" i="0" dirty="0">
                <a:solidFill>
                  <a:srgbClr val="404040"/>
                </a:solidFill>
                <a:effectLst/>
                <a:latin typeface="inter"/>
              </a:rPr>
              <a:t>by Unknown English artist, oil on panel, circa 1588 38 1/2 in. x 28 1/2 in. (978 mm x 724 mm), NPG 541 accessed from </a:t>
            </a:r>
            <a:r>
              <a:rPr lang="en-GB" b="0" i="1" dirty="0">
                <a:solidFill>
                  <a:srgbClr val="404040"/>
                </a:solidFill>
                <a:effectLst/>
                <a:latin typeface="inter"/>
              </a:rPr>
              <a:t>https://www.npg.org.uk/collections/search</a:t>
            </a:r>
            <a:r>
              <a:rPr lang="en-GB" b="0" i="0" dirty="0">
                <a:solidFill>
                  <a:srgbClr val="404040"/>
                </a:solidFill>
                <a:effectLst/>
                <a:latin typeface="inter"/>
              </a:rPr>
              <a:t>/</a:t>
            </a:r>
            <a:r>
              <a:rPr lang="en-GB" b="0" i="1" dirty="0">
                <a:solidFill>
                  <a:srgbClr val="404040"/>
                </a:solidFill>
                <a:effectLst/>
                <a:latin typeface="inter"/>
              </a:rPr>
              <a:t>portraitConservation/mw02077/Queen-Elizabeth-I</a:t>
            </a:r>
            <a:r>
              <a:rPr lang="en-GB" b="0" i="0" dirty="0">
                <a:solidFill>
                  <a:srgbClr val="404040"/>
                </a:solidFill>
                <a:effectLst/>
                <a:latin typeface="inter"/>
              </a:rPr>
              <a:t>. </a:t>
            </a:r>
            <a:endParaRPr lang="en-GB" dirty="0">
              <a:solidFill>
                <a:srgbClr val="404040"/>
              </a:solidFill>
              <a:latin typeface="inter"/>
            </a:endParaRPr>
          </a:p>
          <a:p>
            <a:r>
              <a:rPr lang="en-GB" b="1" i="0" dirty="0">
                <a:solidFill>
                  <a:srgbClr val="8A2A2B"/>
                </a:solidFill>
                <a:effectLst/>
                <a:latin typeface="goudyoldstylebt-roma"/>
              </a:rPr>
              <a:t>Charles I </a:t>
            </a:r>
            <a:r>
              <a:rPr lang="en-GB" b="0" i="0" dirty="0">
                <a:solidFill>
                  <a:srgbClr val="8A2A2B"/>
                </a:solidFill>
                <a:effectLst/>
                <a:latin typeface="goudyoldstylebt-roma"/>
              </a:rPr>
              <a:t>(1600-1649) Signed and dated 1636, by </a:t>
            </a:r>
            <a:r>
              <a:rPr lang="en-GB" b="0" i="0" cap="all" dirty="0">
                <a:solidFill>
                  <a:srgbClr val="737373"/>
                </a:solidFill>
                <a:effectLst/>
                <a:latin typeface="gill sans nova medium"/>
              </a:rPr>
              <a:t>ANTHONY VAN DYCK, </a:t>
            </a:r>
            <a:r>
              <a:rPr lang="en-GB" b="0" i="0" dirty="0">
                <a:solidFill>
                  <a:srgbClr val="737373"/>
                </a:solidFill>
                <a:effectLst/>
                <a:latin typeface="gill sans nova medium"/>
              </a:rPr>
              <a:t>Oil on canvas | 248.0 x 153.6 cm (support, canvas/panel/stretcher external) | RCIN 404398, accessed from </a:t>
            </a:r>
            <a:r>
              <a:rPr lang="en-GB" b="0" i="1" dirty="0">
                <a:solidFill>
                  <a:srgbClr val="737373"/>
                </a:solidFill>
                <a:effectLst/>
                <a:latin typeface="gill sans nova medium"/>
              </a:rPr>
              <a:t>https://www.rct.uk/collection/404398/charles-i-1600-1649</a:t>
            </a:r>
            <a:r>
              <a:rPr lang="en-GB" b="0" i="0" dirty="0">
                <a:solidFill>
                  <a:srgbClr val="737373"/>
                </a:solidFill>
                <a:effectLst/>
                <a:latin typeface="gill sans nova medium"/>
              </a:rPr>
              <a:t>. </a:t>
            </a:r>
            <a:endParaRPr lang="en-GB">
              <a:solidFill>
                <a:srgbClr val="000000"/>
              </a:solidFill>
              <a:latin typeface="Calibri"/>
              <a:ea typeface="Roboto"/>
              <a:cs typeface="Calibri"/>
            </a:endParaRPr>
          </a:p>
          <a:p>
            <a:r>
              <a:rPr lang="en-GB" b="0" i="0" dirty="0">
                <a:solidFill>
                  <a:srgbClr val="212529"/>
                </a:solidFill>
                <a:effectLst/>
                <a:latin typeface="Roboto"/>
                <a:ea typeface="Roboto"/>
                <a:cs typeface="Roboto"/>
              </a:rPr>
              <a:t>Hans Holbein the Younger, </a:t>
            </a:r>
            <a:r>
              <a:rPr lang="en-GB" b="1" i="0" dirty="0">
                <a:solidFill>
                  <a:srgbClr val="212529"/>
                </a:solidFill>
                <a:effectLst/>
                <a:latin typeface="Roboto"/>
                <a:ea typeface="Roboto"/>
                <a:cs typeface="Roboto"/>
              </a:rPr>
              <a:t>Portrait of Henry VIII</a:t>
            </a:r>
            <a:r>
              <a:rPr lang="en-GB" b="0" i="1" dirty="0">
                <a:solidFill>
                  <a:srgbClr val="212529"/>
                </a:solidFill>
                <a:effectLst/>
                <a:latin typeface="Roboto"/>
                <a:ea typeface="Roboto"/>
                <a:cs typeface="Roboto"/>
              </a:rPr>
              <a:t>,</a:t>
            </a:r>
            <a:r>
              <a:rPr lang="en-GB" b="0" i="0" dirty="0">
                <a:solidFill>
                  <a:srgbClr val="212529"/>
                </a:solidFill>
                <a:effectLst/>
                <a:latin typeface="Roboto"/>
                <a:ea typeface="Roboto"/>
                <a:cs typeface="Roboto"/>
              </a:rPr>
              <a:t> 1540, oil on wood, Palazzo Barberini, Rome, accessed from </a:t>
            </a:r>
            <a:r>
              <a:rPr lang="en-GB" b="0" i="1" dirty="0">
                <a:solidFill>
                  <a:srgbClr val="212529"/>
                </a:solidFill>
                <a:effectLst/>
                <a:latin typeface="Roboto"/>
                <a:ea typeface="Roboto"/>
                <a:cs typeface="Roboto"/>
              </a:rPr>
              <a:t>https://www.mfah.org/blogs/inside-mfah</a:t>
            </a:r>
            <a:r>
              <a:rPr lang="en-GB" b="0" i="0" dirty="0">
                <a:solidFill>
                  <a:srgbClr val="212529"/>
                </a:solidFill>
                <a:effectLst/>
                <a:latin typeface="Roboto"/>
                <a:ea typeface="Roboto"/>
                <a:cs typeface="Roboto"/>
              </a:rPr>
              <a:t>/</a:t>
            </a:r>
            <a:r>
              <a:rPr lang="en-GB" b="0" i="1" dirty="0">
                <a:solidFill>
                  <a:srgbClr val="212529"/>
                </a:solidFill>
                <a:effectLst/>
                <a:latin typeface="Roboto"/>
                <a:ea typeface="Roboto"/>
                <a:cs typeface="Roboto"/>
              </a:rPr>
              <a:t>a-portrait-of-the-king-henry-viii-reigns-in-tudors-to-windsors. </a:t>
            </a:r>
            <a:endParaRPr lang="en-GB">
              <a:solidFill>
                <a:srgbClr val="000000"/>
              </a:solidFill>
              <a:latin typeface="Calibri"/>
              <a:ea typeface="Roboto"/>
              <a:cs typeface="Calibri"/>
            </a:endParaRPr>
          </a:p>
          <a:p>
            <a:pPr algn="l"/>
            <a:r>
              <a:rPr lang="en-GB" b="1" i="0" dirty="0">
                <a:solidFill>
                  <a:srgbClr val="212529"/>
                </a:solidFill>
                <a:effectLst/>
                <a:latin typeface="Roboto"/>
                <a:ea typeface="Roboto"/>
                <a:cs typeface="Roboto"/>
              </a:rPr>
              <a:t>Q</a:t>
            </a:r>
            <a:r>
              <a:rPr lang="en-GB" b="1" i="0" dirty="0">
                <a:solidFill>
                  <a:srgbClr val="404040"/>
                </a:solidFill>
                <a:effectLst/>
                <a:latin typeface="inter"/>
              </a:rPr>
              <a:t>ueen Mary I </a:t>
            </a:r>
            <a:r>
              <a:rPr lang="en-GB" b="0" i="0" dirty="0">
                <a:solidFill>
                  <a:srgbClr val="404040"/>
                </a:solidFill>
                <a:effectLst/>
                <a:latin typeface="inter"/>
              </a:rPr>
              <a:t>after Anthonis Mor (Antonio Moro), oil on panel, 1555, 3 3/8 in. x 2 1/2 in. (86 mm x 64 mm), Given by Edward Peter Jones, 1960, NPG 4174, accessed from </a:t>
            </a:r>
            <a:r>
              <a:rPr lang="en-GB" b="0" i="1" dirty="0">
                <a:solidFill>
                  <a:srgbClr val="404040"/>
                </a:solidFill>
                <a:effectLst/>
                <a:latin typeface="inter"/>
              </a:rPr>
              <a:t>https://www.npg.org.uk/collections/search/portrait/mw04268/Queen-Mary-I</a:t>
            </a:r>
            <a:r>
              <a:rPr lang="en-GB" b="0" i="0" dirty="0">
                <a:solidFill>
                  <a:srgbClr val="404040"/>
                </a:solidFill>
                <a:effectLst/>
                <a:latin typeface="inter"/>
              </a:rPr>
              <a:t>]</a:t>
            </a:r>
            <a:endParaRPr lang="en-GB">
              <a:cs typeface="Calibri"/>
            </a:endParaRPr>
          </a:p>
          <a:p>
            <a:pPr algn="ctr"/>
            <a:endParaRPr lang="en-GB" b="0" i="0" dirty="0">
              <a:solidFill>
                <a:srgbClr val="737373"/>
              </a:solidFill>
              <a:effectLst/>
              <a:latin typeface="gill sans nova medium"/>
            </a:endParaRPr>
          </a:p>
          <a:p>
            <a:pPr algn="l"/>
            <a:endParaRPr lang="en-GB" b="0" i="0" dirty="0">
              <a:solidFill>
                <a:srgbClr val="404040"/>
              </a:solidFill>
              <a:effectLst/>
              <a:latin typeface="inter"/>
            </a:endParaRPr>
          </a:p>
        </p:txBody>
      </p:sp>
      <p:sp>
        <p:nvSpPr>
          <p:cNvPr id="4" name="Slide Number Placeholder 3"/>
          <p:cNvSpPr>
            <a:spLocks noGrp="1"/>
          </p:cNvSpPr>
          <p:nvPr>
            <p:ph type="sldNum" sz="quarter" idx="5"/>
          </p:nvPr>
        </p:nvSpPr>
        <p:spPr/>
        <p:txBody>
          <a:bodyPr/>
          <a:lstStyle/>
          <a:p>
            <a:fld id="{FB9784B0-4699-4399-9331-592343941C35}" type="slidenum">
              <a:rPr lang="en-GB" smtClean="0"/>
              <a:pPr/>
              <a:t>6</a:t>
            </a:fld>
            <a:endParaRPr lang="en-GB"/>
          </a:p>
        </p:txBody>
      </p:sp>
    </p:spTree>
    <p:extLst>
      <p:ext uri="{BB962C8B-B14F-4D97-AF65-F5344CB8AC3E}">
        <p14:creationId xmlns:p14="http://schemas.microsoft.com/office/powerpoint/2010/main" val="3136298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www.pinterest.com/landmarktrust/" TargetMode="External"/><Relationship Id="rId3" Type="http://schemas.openxmlformats.org/officeDocument/2006/relationships/hyperlink" Target="http://www.landmarktrust.org.uk/"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www.instagram.com/landmarktrust/"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LandmarkTrust" TargetMode="External"/><Relationship Id="rId4" Type="http://schemas.openxmlformats.org/officeDocument/2006/relationships/hyperlink" Target="https://www.facebook.com/landmarktrust/" TargetMode="Externa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pinterest.com/landmarktrust/" TargetMode="External"/><Relationship Id="rId3" Type="http://schemas.openxmlformats.org/officeDocument/2006/relationships/hyperlink" Target="http://www.landmarktrust.org.uk/"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https://www.instagram.com/landmarktrust/"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LandmarkTrust" TargetMode="External"/><Relationship Id="rId4" Type="http://schemas.openxmlformats.org/officeDocument/2006/relationships/hyperlink" Target="https://www.facebook.com/landmarktrust/" TargetMode="Externa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07203"/>
            <a:ext cx="4104000" cy="1264548"/>
          </a:xfrm>
        </p:spPr>
        <p:txBody>
          <a:bodyPr>
            <a:normAutofit/>
          </a:bodyPr>
          <a:lstStyle>
            <a:lvl1pPr>
              <a:defRPr sz="2800"/>
            </a:lvl1pPr>
          </a:lstStyle>
          <a:p>
            <a:r>
              <a:rPr lang="en-US" dirty="0"/>
              <a:t>Click to edit title</a:t>
            </a:r>
            <a:endParaRPr lang="en-GB" dirty="0"/>
          </a:p>
        </p:txBody>
      </p:sp>
      <p:sp>
        <p:nvSpPr>
          <p:cNvPr id="3" name="Date Placeholder 2"/>
          <p:cNvSpPr>
            <a:spLocks noGrp="1"/>
          </p:cNvSpPr>
          <p:nvPr>
            <p:ph type="dt" sz="half" idx="10"/>
          </p:nvPr>
        </p:nvSpPr>
        <p:spPr>
          <a:xfrm>
            <a:off x="457200" y="4111200"/>
            <a:ext cx="2133600" cy="273844"/>
          </a:xfrm>
        </p:spPr>
        <p:txBody>
          <a:bodyPr/>
          <a:lstStyle>
            <a:lvl1pPr algn="l">
              <a:defRPr sz="1200"/>
            </a:lvl1pPr>
          </a:lstStyle>
          <a:p>
            <a:fld id="{FA8FF153-C62D-470A-93D6-6499399DC63A}" type="datetime1">
              <a:rPr lang="en-GB" smtClean="0"/>
              <a:pPr/>
              <a:t>20/09/2023</a:t>
            </a:fld>
            <a:endParaRPr lang="en-GB" dirty="0"/>
          </a:p>
        </p:txBody>
      </p:sp>
      <p:sp>
        <p:nvSpPr>
          <p:cNvPr id="4" name="Footer Placeholder 3"/>
          <p:cNvSpPr>
            <a:spLocks noGrp="1"/>
          </p:cNvSpPr>
          <p:nvPr>
            <p:ph type="ftr" sz="quarter" idx="11"/>
          </p:nvPr>
        </p:nvSpPr>
        <p:spPr/>
        <p:txBody>
          <a:bodyPr/>
          <a:lstStyle/>
          <a:p>
            <a:r>
              <a:rPr lang="en-GB" dirty="0"/>
              <a:t>Any information required to go in the footer area would go here</a:t>
            </a:r>
          </a:p>
        </p:txBody>
      </p:sp>
      <p:sp>
        <p:nvSpPr>
          <p:cNvPr id="7" name="Picture Placeholder 6"/>
          <p:cNvSpPr>
            <a:spLocks noGrp="1" noChangeAspect="1"/>
          </p:cNvSpPr>
          <p:nvPr>
            <p:ph type="pic" sz="quarter" idx="13" hasCustomPrompt="1"/>
          </p:nvPr>
        </p:nvSpPr>
        <p:spPr>
          <a:xfrm>
            <a:off x="6810888" y="665504"/>
            <a:ext cx="1864800" cy="2486400"/>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0" name="Picture Placeholder 6"/>
          <p:cNvSpPr>
            <a:spLocks noGrp="1" noChangeAspect="1"/>
          </p:cNvSpPr>
          <p:nvPr>
            <p:ph type="pic" sz="quarter" idx="16" hasCustomPrompt="1"/>
          </p:nvPr>
        </p:nvSpPr>
        <p:spPr>
          <a:xfrm>
            <a:off x="4867440" y="665504"/>
            <a:ext cx="1864800" cy="1048948"/>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3" name="Picture Placeholder 6"/>
          <p:cNvSpPr>
            <a:spLocks noGrp="1"/>
          </p:cNvSpPr>
          <p:nvPr>
            <p:ph type="pic" sz="quarter" idx="19" hasCustomPrompt="1"/>
          </p:nvPr>
        </p:nvSpPr>
        <p:spPr>
          <a:xfrm>
            <a:off x="4867440" y="1779908"/>
            <a:ext cx="1863088" cy="2484117"/>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5" name="Picture Placeholder 6"/>
          <p:cNvSpPr>
            <a:spLocks noGrp="1" noChangeAspect="1"/>
          </p:cNvSpPr>
          <p:nvPr>
            <p:ph type="pic" sz="quarter" idx="21" hasCustomPrompt="1"/>
          </p:nvPr>
        </p:nvSpPr>
        <p:spPr>
          <a:xfrm>
            <a:off x="6810888" y="3224654"/>
            <a:ext cx="1864800" cy="1048948"/>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8" name="Text Placeholder 7"/>
          <p:cNvSpPr>
            <a:spLocks noGrp="1"/>
          </p:cNvSpPr>
          <p:nvPr>
            <p:ph type="body" sz="quarter" idx="24" hasCustomPrompt="1"/>
          </p:nvPr>
        </p:nvSpPr>
        <p:spPr>
          <a:xfrm>
            <a:off x="457200" y="2571751"/>
            <a:ext cx="4104000" cy="1260140"/>
          </a:xfrm>
        </p:spPr>
        <p:txBody>
          <a:bodyPr tIns="180000" rIns="720000" bIns="0"/>
          <a:lstStyle>
            <a:lvl1pPr>
              <a:defRPr sz="1600">
                <a:solidFill>
                  <a:schemeClr val="accent2"/>
                </a:solidFill>
              </a:defRPr>
            </a:lvl1pPr>
            <a:lvl2pPr>
              <a:defRPr sz="14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1" name="Group 30"/>
          <p:cNvGrpSpPr/>
          <p:nvPr userDrawn="1"/>
        </p:nvGrpSpPr>
        <p:grpSpPr>
          <a:xfrm>
            <a:off x="457200" y="0"/>
            <a:ext cx="879147" cy="888027"/>
            <a:chOff x="1400400" y="1490400"/>
            <a:chExt cx="1782000" cy="1800000"/>
          </a:xfrm>
        </p:grpSpPr>
        <p:sp>
          <p:nvSpPr>
            <p:cNvPr id="32" name="Rectangle 31"/>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LMT-logo.png"/>
            <p:cNvPicPr>
              <a:picLocks noChangeAspect="1"/>
            </p:cNvPicPr>
            <p:nvPr/>
          </p:nvPicPr>
          <p:blipFill>
            <a:blip r:embed="rId2" cstate="print">
              <a:lum bright="100000"/>
              <a:extLst>
                <a:ext uri="{28A0092B-C50C-407E-A947-70E740481C1C}">
                  <a14:useLocalDpi xmlns:a14="http://schemas.microsoft.com/office/drawing/2010/main"/>
                </a:ext>
              </a:extLst>
            </a:blip>
            <a:stretch>
              <a:fillRect/>
            </a:stretch>
          </p:blipFill>
          <p:spPr>
            <a:xfrm>
              <a:off x="1526401" y="2280452"/>
              <a:ext cx="1471743" cy="864000"/>
            </a:xfrm>
            <a:prstGeom prst="rect">
              <a:avLst/>
            </a:prstGeom>
          </p:spPr>
        </p:pic>
      </p:gr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ortrait image right with text lef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5292132"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7999" y="1166400"/>
            <a:ext cx="5292132" cy="828882"/>
          </a:xfrm>
        </p:spPr>
        <p:txBody>
          <a:bodyPr anchor="t">
            <a:normAutofit/>
          </a:bodyPr>
          <a:lstStyle>
            <a:lvl1pPr>
              <a:defRPr sz="2800"/>
            </a:lvl1pPr>
          </a:lstStyle>
          <a:p>
            <a:r>
              <a:rPr lang="en-US" dirty="0"/>
              <a:t>Click to edit title</a:t>
            </a:r>
            <a:endParaRPr lang="en-GB" dirty="0"/>
          </a:p>
        </p:txBody>
      </p:sp>
      <p:sp>
        <p:nvSpPr>
          <p:cNvPr id="27" name="Picture Placeholder 6"/>
          <p:cNvSpPr>
            <a:spLocks noGrp="1"/>
          </p:cNvSpPr>
          <p:nvPr>
            <p:ph type="pic" sz="quarter" idx="30" hasCustomPrompt="1"/>
          </p:nvPr>
        </p:nvSpPr>
        <p:spPr>
          <a:xfrm>
            <a:off x="6138239" y="880761"/>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landscape image right with text lef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4920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7999" y="1166400"/>
            <a:ext cx="3049200" cy="828882"/>
          </a:xfrm>
        </p:spPr>
        <p:txBody>
          <a:bodyPr anchor="t">
            <a:normAutofit/>
          </a:bodyPr>
          <a:lstStyle>
            <a:lvl1pPr>
              <a:defRPr sz="2800"/>
            </a:lvl1pPr>
          </a:lstStyle>
          <a:p>
            <a:r>
              <a:rPr lang="en-US" dirty="0"/>
              <a:t>Click to edit title</a:t>
            </a:r>
            <a:endParaRPr lang="en-GB" dirty="0"/>
          </a:p>
        </p:txBody>
      </p:sp>
      <p:sp>
        <p:nvSpPr>
          <p:cNvPr id="27" name="Picture Placeholder 6"/>
          <p:cNvSpPr>
            <a:spLocks noGrp="1"/>
          </p:cNvSpPr>
          <p:nvPr>
            <p:ph type="pic" sz="quarter" idx="30" hasCustomPrompt="1"/>
          </p:nvPr>
        </p:nvSpPr>
        <p:spPr>
          <a:xfrm>
            <a:off x="3851275" y="1166400"/>
            <a:ext cx="4835525" cy="2715472"/>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1167594"/>
            <a:ext cx="4104000" cy="828092"/>
          </a:xfrm>
        </p:spPr>
        <p:txBody>
          <a:bodyPr anchor="t">
            <a:normAutofit/>
          </a:bodyPr>
          <a:lstStyle>
            <a:lvl1pPr>
              <a:defRPr sz="2800"/>
            </a:lvl1p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p>
            <a:fld id="{EB3E7BDA-084D-498E-8E3B-2680B49C7E16}" type="slidenum">
              <a:rPr lang="en-GB" smtClean="0"/>
              <a:pPr/>
              <a:t>‹#›</a:t>
            </a:fld>
            <a:endParaRPr lang="en-GB"/>
          </a:p>
        </p:txBody>
      </p:sp>
      <p:sp>
        <p:nvSpPr>
          <p:cNvPr id="18" name="Text Placeholder 7"/>
          <p:cNvSpPr>
            <a:spLocks noGrp="1"/>
          </p:cNvSpPr>
          <p:nvPr>
            <p:ph type="body" sz="quarter" idx="24" hasCustomPrompt="1"/>
          </p:nvPr>
        </p:nvSpPr>
        <p:spPr>
          <a:xfrm>
            <a:off x="468313" y="1995686"/>
            <a:ext cx="4103687" cy="2268339"/>
          </a:xfrm>
        </p:spPr>
        <p:txBody>
          <a:bodyPr tIns="180000" rIns="720000" bIns="0"/>
          <a:lstStyle>
            <a:lvl1pPr>
              <a:defRPr sz="1400">
                <a:solidFill>
                  <a:schemeClr val="tx2"/>
                </a:solidFill>
              </a:defRPr>
            </a:lvl1pPr>
            <a:lvl2pPr>
              <a:defRPr sz="1400">
                <a:solidFill>
                  <a:schemeClr val="accent2"/>
                </a:solidFill>
              </a:defRPr>
            </a:lvl2pPr>
            <a:lvl3pPr>
              <a:buClr>
                <a:schemeClr val="tx2"/>
              </a:buClr>
              <a:defRPr sz="1200">
                <a:solidFill>
                  <a:schemeClr val="accent2"/>
                </a:solidFill>
              </a:defRPr>
            </a:lvl3pPr>
            <a:lvl4pPr>
              <a:buClr>
                <a:schemeClr val="tx2"/>
              </a:buClr>
              <a:defRPr sz="1050">
                <a:solidFill>
                  <a:schemeClr val="accent2"/>
                </a:solidFill>
              </a:defRPr>
            </a:lvl4pPr>
            <a:lvl5pPr>
              <a:defRPr sz="10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hart Placeholder 6"/>
          <p:cNvSpPr>
            <a:spLocks noGrp="1"/>
          </p:cNvSpPr>
          <p:nvPr>
            <p:ph type="chart" sz="quarter" idx="25" hasCustomPrompt="1"/>
          </p:nvPr>
        </p:nvSpPr>
        <p:spPr>
          <a:xfrm>
            <a:off x="4751388" y="1166813"/>
            <a:ext cx="3924300" cy="3097212"/>
          </a:xfrm>
        </p:spPr>
        <p:txBody>
          <a:bodyPr anchor="ctr">
            <a:normAutofit/>
          </a:bodyPr>
          <a:lstStyle>
            <a:lvl1pPr>
              <a:defRPr sz="1000">
                <a:solidFill>
                  <a:schemeClr val="accent2"/>
                </a:solidFill>
              </a:defRPr>
            </a:lvl1pPr>
          </a:lstStyle>
          <a:p>
            <a:r>
              <a:rPr lang="en-GB" dirty="0"/>
              <a:t>Insert chart &gt;</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 thank you slide">
    <p:spTree>
      <p:nvGrpSpPr>
        <p:cNvPr id="1" name=""/>
        <p:cNvGrpSpPr/>
        <p:nvPr/>
      </p:nvGrpSpPr>
      <p:grpSpPr>
        <a:xfrm>
          <a:off x="0" y="0"/>
          <a:ext cx="0" cy="0"/>
          <a:chOff x="0" y="0"/>
          <a:chExt cx="0" cy="0"/>
        </a:xfrm>
      </p:grpSpPr>
      <p:sp>
        <p:nvSpPr>
          <p:cNvPr id="29" name="Rectangle 28"/>
          <p:cNvSpPr/>
          <p:nvPr userDrawn="1"/>
        </p:nvSpPr>
        <p:spPr>
          <a:xfrm>
            <a:off x="0" y="0"/>
            <a:ext cx="9144000" cy="5143500"/>
          </a:xfrm>
          <a:prstGeom prst="rect">
            <a:avLst/>
          </a:prstGeom>
          <a:solidFill>
            <a:srgbClr val="FDF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331640" y="879562"/>
            <a:ext cx="5292998" cy="828092"/>
          </a:xfrm>
        </p:spPr>
        <p:txBody>
          <a:bodyPr bIns="0" anchor="t">
            <a:noAutofit/>
          </a:bodyPr>
          <a:lstStyle>
            <a:lvl1pPr>
              <a:defRPr sz="3200">
                <a:solidFill>
                  <a:schemeClr val="accent2"/>
                </a:solidFill>
              </a:defRPr>
            </a:lvl1pPr>
          </a:lstStyle>
          <a:p>
            <a:r>
              <a:rPr lang="en-US" dirty="0"/>
              <a:t>Click to edit thank you message</a:t>
            </a:r>
            <a:endParaRPr lang="en-GB" dirty="0"/>
          </a:p>
        </p:txBody>
      </p:sp>
      <p:sp>
        <p:nvSpPr>
          <p:cNvPr id="4" name="Footer Placeholder 3"/>
          <p:cNvSpPr>
            <a:spLocks noGrp="1"/>
          </p:cNvSpPr>
          <p:nvPr>
            <p:ph type="ftr" sz="quarter" idx="11"/>
          </p:nvPr>
        </p:nvSpPr>
        <p:spPr>
          <a:xfrm>
            <a:off x="1331640" y="4767263"/>
            <a:ext cx="3050207" cy="273844"/>
          </a:xfrm>
        </p:spPr>
        <p:txBody>
          <a:body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p>
            <a:fld id="{EB3E7BDA-084D-498E-8E3B-2680B49C7E16}" type="slidenum">
              <a:rPr lang="en-GB" smtClean="0"/>
              <a:pPr/>
              <a:t>‹#›</a:t>
            </a:fld>
            <a:endParaRPr lang="en-GB"/>
          </a:p>
        </p:txBody>
      </p:sp>
      <p:grpSp>
        <p:nvGrpSpPr>
          <p:cNvPr id="33" name="Group 32"/>
          <p:cNvGrpSpPr/>
          <p:nvPr userDrawn="1"/>
        </p:nvGrpSpPr>
        <p:grpSpPr>
          <a:xfrm>
            <a:off x="1331640" y="1887674"/>
            <a:ext cx="1382016" cy="1395975"/>
            <a:chOff x="1400400" y="1490400"/>
            <a:chExt cx="1782000" cy="1800000"/>
          </a:xfrm>
        </p:grpSpPr>
        <p:sp>
          <p:nvSpPr>
            <p:cNvPr id="34" name="Rectangle 33"/>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LMT-logo.png"/>
            <p:cNvPicPr>
              <a:picLocks noChangeAspect="1"/>
            </p:cNvPicPr>
            <p:nvPr/>
          </p:nvPicPr>
          <p:blipFill>
            <a:blip r:embed="rId2" cstate="print">
              <a:lum bright="100000"/>
            </a:blip>
            <a:stretch>
              <a:fillRect/>
            </a:stretch>
          </p:blipFill>
          <p:spPr>
            <a:xfrm>
              <a:off x="1526401" y="2280452"/>
              <a:ext cx="1471742" cy="864000"/>
            </a:xfrm>
            <a:prstGeom prst="rect">
              <a:avLst/>
            </a:prstGeom>
          </p:spPr>
        </p:pic>
      </p:grpSp>
      <p:sp>
        <p:nvSpPr>
          <p:cNvPr id="36" name="TextBox 35"/>
          <p:cNvSpPr txBox="1"/>
          <p:nvPr userDrawn="1"/>
        </p:nvSpPr>
        <p:spPr>
          <a:xfrm>
            <a:off x="2713656" y="1887674"/>
            <a:ext cx="3348372" cy="830997"/>
          </a:xfrm>
          <a:prstGeom prst="rect">
            <a:avLst/>
          </a:prstGeom>
          <a:noFill/>
        </p:spPr>
        <p:txBody>
          <a:bodyPr wrap="square" lIns="180000" tIns="0" rIns="0" bIns="0" rtlCol="0">
            <a:spAutoFit/>
          </a:bodyPr>
          <a:lstStyle/>
          <a:p>
            <a:r>
              <a:rPr lang="en-GB" sz="1800" b="0" kern="1200" baseline="0" dirty="0">
                <a:solidFill>
                  <a:schemeClr val="tx2"/>
                </a:solidFill>
                <a:latin typeface="+mn-lt"/>
                <a:ea typeface="+mn-ea"/>
                <a:cs typeface="+mn-cs"/>
              </a:rPr>
              <a:t>The Landmark Trust</a:t>
            </a:r>
          </a:p>
          <a:p>
            <a:r>
              <a:rPr lang="en-GB" sz="1200" kern="1200" baseline="0" dirty="0" err="1">
                <a:solidFill>
                  <a:schemeClr val="tx2"/>
                </a:solidFill>
                <a:latin typeface="+mn-lt"/>
                <a:ea typeface="+mn-ea"/>
                <a:cs typeface="+mn-cs"/>
              </a:rPr>
              <a:t>Shottesbrooke</a:t>
            </a:r>
            <a:r>
              <a:rPr lang="en-GB" sz="1200" kern="1200" baseline="0" dirty="0">
                <a:solidFill>
                  <a:schemeClr val="tx2"/>
                </a:solidFill>
                <a:latin typeface="+mn-lt"/>
                <a:ea typeface="+mn-ea"/>
                <a:cs typeface="+mn-cs"/>
              </a:rPr>
              <a:t>, Maidenhead</a:t>
            </a:r>
          </a:p>
          <a:p>
            <a:r>
              <a:rPr lang="en-GB" sz="1200" kern="1200" baseline="0" dirty="0">
                <a:solidFill>
                  <a:schemeClr val="tx2"/>
                </a:solidFill>
                <a:latin typeface="+mn-lt"/>
                <a:ea typeface="+mn-ea"/>
                <a:cs typeface="+mn-cs"/>
              </a:rPr>
              <a:t>Berkshire, SL6 3SW</a:t>
            </a:r>
          </a:p>
          <a:p>
            <a:r>
              <a:rPr lang="en-GB" sz="1200" kern="1200" baseline="0" dirty="0">
                <a:solidFill>
                  <a:schemeClr val="tx2"/>
                </a:solidFill>
                <a:latin typeface="+mn-lt"/>
                <a:ea typeface="+mn-ea"/>
                <a:cs typeface="+mn-cs"/>
              </a:rPr>
              <a:t>01628 825920</a:t>
            </a:r>
            <a:endParaRPr lang="en-GB" sz="1200" dirty="0">
              <a:solidFill>
                <a:schemeClr val="tx2"/>
              </a:solidFill>
            </a:endParaRPr>
          </a:p>
        </p:txBody>
      </p:sp>
      <p:sp>
        <p:nvSpPr>
          <p:cNvPr id="37" name="TextBox 36"/>
          <p:cNvSpPr txBox="1"/>
          <p:nvPr userDrawn="1"/>
        </p:nvSpPr>
        <p:spPr>
          <a:xfrm>
            <a:off x="2713656" y="3062738"/>
            <a:ext cx="3348372" cy="215444"/>
          </a:xfrm>
          <a:prstGeom prst="rect">
            <a:avLst/>
          </a:prstGeom>
          <a:noFill/>
        </p:spPr>
        <p:txBody>
          <a:bodyPr wrap="square" lIns="180000" tIns="0" rIns="0" bIns="0" rtlCol="0">
            <a:spAutoFit/>
          </a:bodyPr>
          <a:lstStyle/>
          <a:p>
            <a:r>
              <a:rPr lang="en-GB" sz="1400" b="0" kern="1200" baseline="0" dirty="0" err="1">
                <a:solidFill>
                  <a:schemeClr val="tx2"/>
                </a:solidFill>
                <a:latin typeface="+mn-lt"/>
                <a:ea typeface="+mn-ea"/>
                <a:cs typeface="+mn-cs"/>
              </a:rPr>
              <a:t>www.landmarktrust.org.uk</a:t>
            </a:r>
            <a:endParaRPr lang="en-GB" sz="1050" dirty="0">
              <a:solidFill>
                <a:schemeClr val="tx2"/>
              </a:solidFill>
            </a:endParaRPr>
          </a:p>
        </p:txBody>
      </p:sp>
      <p:sp>
        <p:nvSpPr>
          <p:cNvPr id="38" name="TextBox 37"/>
          <p:cNvSpPr txBox="1"/>
          <p:nvPr userDrawn="1"/>
        </p:nvSpPr>
        <p:spPr>
          <a:xfrm>
            <a:off x="1331640" y="3579862"/>
            <a:ext cx="5436604" cy="123111"/>
          </a:xfrm>
          <a:prstGeom prst="rect">
            <a:avLst/>
          </a:prstGeom>
          <a:noFill/>
        </p:spPr>
        <p:txBody>
          <a:bodyPr wrap="square" lIns="0" tIns="0" rIns="0" bIns="0" rtlCol="0">
            <a:spAutoFit/>
          </a:bodyPr>
          <a:lstStyle/>
          <a:p>
            <a:r>
              <a:rPr lang="en-GB" sz="800" b="0" kern="1200" baseline="0" dirty="0">
                <a:solidFill>
                  <a:schemeClr val="tx2"/>
                </a:solidFill>
                <a:latin typeface="+mn-lt"/>
                <a:ea typeface="+mn-ea"/>
                <a:cs typeface="+mn-cs"/>
              </a:rPr>
              <a:t>Charity registered in England &amp; Wales 243312 and in Scotland SC039205</a:t>
            </a:r>
            <a:endParaRPr lang="en-GB" sz="800" dirty="0">
              <a:solidFill>
                <a:schemeClr val="tx2"/>
              </a:solidFill>
            </a:endParaRPr>
          </a:p>
        </p:txBody>
      </p:sp>
      <p:sp>
        <p:nvSpPr>
          <p:cNvPr id="39" name="Rectangle 38">
            <a:hlinkClick r:id="rId3" tooltip="Click here to visit our website"/>
          </p:cNvPr>
          <p:cNvSpPr/>
          <p:nvPr userDrawn="1"/>
        </p:nvSpPr>
        <p:spPr>
          <a:xfrm>
            <a:off x="2843808" y="3062738"/>
            <a:ext cx="2376264" cy="220911"/>
          </a:xfrm>
          <a:prstGeom prst="rect">
            <a:avLst/>
          </a:prstGeom>
          <a:solidFill>
            <a:srgbClr val="C1002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facebook.png">
            <a:hlinkClick r:id="rId4" tooltip="Click here to visit us on Facebook"/>
          </p:cNvPr>
          <p:cNvPicPr>
            <a:picLocks noChangeAspect="1"/>
          </p:cNvPicPr>
          <p:nvPr userDrawn="1"/>
        </p:nvPicPr>
        <p:blipFill>
          <a:blip r:embed="rId5" cstate="print"/>
          <a:stretch>
            <a:fillRect/>
          </a:stretch>
        </p:blipFill>
        <p:spPr>
          <a:xfrm>
            <a:off x="1331640" y="4047954"/>
            <a:ext cx="359107" cy="360000"/>
          </a:xfrm>
          <a:prstGeom prst="rect">
            <a:avLst/>
          </a:prstGeom>
        </p:spPr>
      </p:pic>
      <p:pic>
        <p:nvPicPr>
          <p:cNvPr id="41" name="Picture 40" descr="instagram.png">
            <a:hlinkClick r:id="rId6" tooltip="Click here to visit us on Instagram"/>
          </p:cNvPr>
          <p:cNvPicPr>
            <a:picLocks noChangeAspect="1"/>
          </p:cNvPicPr>
          <p:nvPr userDrawn="1"/>
        </p:nvPicPr>
        <p:blipFill>
          <a:blip r:embed="rId7" cstate="print"/>
          <a:stretch>
            <a:fillRect/>
          </a:stretch>
        </p:blipFill>
        <p:spPr>
          <a:xfrm>
            <a:off x="2843808" y="4047954"/>
            <a:ext cx="359107" cy="360000"/>
          </a:xfrm>
          <a:prstGeom prst="rect">
            <a:avLst/>
          </a:prstGeom>
        </p:spPr>
      </p:pic>
      <p:pic>
        <p:nvPicPr>
          <p:cNvPr id="42" name="Picture 41" descr="pinterest.png">
            <a:hlinkClick r:id="rId8" tooltip="Click here to visit us on Pinterest"/>
          </p:cNvPr>
          <p:cNvPicPr>
            <a:picLocks noChangeAspect="1"/>
          </p:cNvPicPr>
          <p:nvPr userDrawn="1"/>
        </p:nvPicPr>
        <p:blipFill>
          <a:blip r:embed="rId9" cstate="print"/>
          <a:stretch>
            <a:fillRect/>
          </a:stretch>
        </p:blipFill>
        <p:spPr>
          <a:xfrm>
            <a:off x="2339752" y="4047954"/>
            <a:ext cx="359107" cy="360000"/>
          </a:xfrm>
          <a:prstGeom prst="rect">
            <a:avLst/>
          </a:prstGeom>
        </p:spPr>
      </p:pic>
      <p:pic>
        <p:nvPicPr>
          <p:cNvPr id="43" name="Picture 42" descr="twitter.png">
            <a:hlinkClick r:id="rId10" tooltip="Click here to visit us on Twitter"/>
          </p:cNvPr>
          <p:cNvPicPr>
            <a:picLocks noChangeAspect="1"/>
          </p:cNvPicPr>
          <p:nvPr userDrawn="1"/>
        </p:nvPicPr>
        <p:blipFill>
          <a:blip r:embed="rId11" cstate="print"/>
          <a:stretch>
            <a:fillRect/>
          </a:stretch>
        </p:blipFill>
        <p:spPr>
          <a:xfrm>
            <a:off x="1835696" y="4047954"/>
            <a:ext cx="359107" cy="360000"/>
          </a:xfrm>
          <a:prstGeom prst="rect">
            <a:avLst/>
          </a:prstGeom>
        </p:spPr>
      </p:pic>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07203"/>
            <a:ext cx="4104000" cy="1264548"/>
          </a:xfrm>
        </p:spPr>
        <p:txBody>
          <a:bodyPr>
            <a:normAutofit/>
          </a:bodyPr>
          <a:lstStyle>
            <a:lvl1pPr>
              <a:defRPr sz="2800"/>
            </a:lvl1pPr>
          </a:lstStyle>
          <a:p>
            <a:r>
              <a:rPr lang="en-US" dirty="0"/>
              <a:t>Click to edit title</a:t>
            </a:r>
            <a:endParaRPr lang="en-GB" dirty="0"/>
          </a:p>
        </p:txBody>
      </p:sp>
      <p:sp>
        <p:nvSpPr>
          <p:cNvPr id="3" name="Date Placeholder 2"/>
          <p:cNvSpPr>
            <a:spLocks noGrp="1"/>
          </p:cNvSpPr>
          <p:nvPr>
            <p:ph type="dt" sz="half" idx="10"/>
          </p:nvPr>
        </p:nvSpPr>
        <p:spPr>
          <a:xfrm>
            <a:off x="457200" y="4111200"/>
            <a:ext cx="2133600" cy="273844"/>
          </a:xfrm>
        </p:spPr>
        <p:txBody>
          <a:bodyPr/>
          <a:lstStyle>
            <a:lvl1pPr algn="l">
              <a:defRPr sz="1200"/>
            </a:lvl1pPr>
          </a:lstStyle>
          <a:p>
            <a:fld id="{FA8FF153-C62D-470A-93D6-6499399DC63A}" type="datetime1">
              <a:rPr lang="en-GB" smtClean="0"/>
              <a:pPr/>
              <a:t>20/09/2023</a:t>
            </a:fld>
            <a:endParaRPr lang="en-GB" dirty="0"/>
          </a:p>
        </p:txBody>
      </p:sp>
      <p:sp>
        <p:nvSpPr>
          <p:cNvPr id="4" name="Footer Placeholder 3"/>
          <p:cNvSpPr>
            <a:spLocks noGrp="1"/>
          </p:cNvSpPr>
          <p:nvPr>
            <p:ph type="ftr" sz="quarter" idx="11"/>
          </p:nvPr>
        </p:nvSpPr>
        <p:spPr/>
        <p:txBody>
          <a:bodyPr/>
          <a:lstStyle/>
          <a:p>
            <a:r>
              <a:rPr lang="en-GB" dirty="0"/>
              <a:t>Any information required to go in the footer area would go here</a:t>
            </a:r>
          </a:p>
        </p:txBody>
      </p:sp>
      <p:sp>
        <p:nvSpPr>
          <p:cNvPr id="7" name="Picture Placeholder 6"/>
          <p:cNvSpPr>
            <a:spLocks noGrp="1" noChangeAspect="1"/>
          </p:cNvSpPr>
          <p:nvPr>
            <p:ph type="pic" sz="quarter" idx="13" hasCustomPrompt="1"/>
          </p:nvPr>
        </p:nvSpPr>
        <p:spPr>
          <a:xfrm>
            <a:off x="6810888" y="665504"/>
            <a:ext cx="1864800" cy="2486400"/>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0" name="Picture Placeholder 6"/>
          <p:cNvSpPr>
            <a:spLocks noGrp="1" noChangeAspect="1"/>
          </p:cNvSpPr>
          <p:nvPr>
            <p:ph type="pic" sz="quarter" idx="16" hasCustomPrompt="1"/>
          </p:nvPr>
        </p:nvSpPr>
        <p:spPr>
          <a:xfrm>
            <a:off x="4867440" y="665504"/>
            <a:ext cx="1864800" cy="1048948"/>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3" name="Picture Placeholder 6"/>
          <p:cNvSpPr>
            <a:spLocks noGrp="1"/>
          </p:cNvSpPr>
          <p:nvPr>
            <p:ph type="pic" sz="quarter" idx="19" hasCustomPrompt="1"/>
          </p:nvPr>
        </p:nvSpPr>
        <p:spPr>
          <a:xfrm>
            <a:off x="4867440" y="1779908"/>
            <a:ext cx="1863088" cy="2484117"/>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5" name="Picture Placeholder 6"/>
          <p:cNvSpPr>
            <a:spLocks noGrp="1" noChangeAspect="1"/>
          </p:cNvSpPr>
          <p:nvPr>
            <p:ph type="pic" sz="quarter" idx="21" hasCustomPrompt="1"/>
          </p:nvPr>
        </p:nvSpPr>
        <p:spPr>
          <a:xfrm>
            <a:off x="6810888" y="3224654"/>
            <a:ext cx="1864800" cy="1048948"/>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a:t>
            </a:r>
            <a:br>
              <a:rPr lang="en-GB" dirty="0"/>
            </a:br>
            <a:r>
              <a:rPr lang="en-GB" dirty="0"/>
              <a:t>picture &gt;</a:t>
            </a:r>
          </a:p>
        </p:txBody>
      </p:sp>
      <p:sp>
        <p:nvSpPr>
          <p:cNvPr id="18" name="Text Placeholder 7"/>
          <p:cNvSpPr>
            <a:spLocks noGrp="1"/>
          </p:cNvSpPr>
          <p:nvPr>
            <p:ph type="body" sz="quarter" idx="24" hasCustomPrompt="1"/>
          </p:nvPr>
        </p:nvSpPr>
        <p:spPr>
          <a:xfrm>
            <a:off x="457200" y="2571751"/>
            <a:ext cx="4104000" cy="1260140"/>
          </a:xfrm>
        </p:spPr>
        <p:txBody>
          <a:bodyPr tIns="180000" rIns="720000" bIns="0"/>
          <a:lstStyle>
            <a:lvl1pPr>
              <a:defRPr sz="1600">
                <a:solidFill>
                  <a:schemeClr val="accent2"/>
                </a:solidFill>
              </a:defRPr>
            </a:lvl1pPr>
            <a:lvl2pPr>
              <a:defRPr sz="14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30"/>
          <p:cNvGrpSpPr/>
          <p:nvPr userDrawn="1"/>
        </p:nvGrpSpPr>
        <p:grpSpPr>
          <a:xfrm>
            <a:off x="457200" y="0"/>
            <a:ext cx="879147" cy="888027"/>
            <a:chOff x="1400400" y="1490400"/>
            <a:chExt cx="1782000" cy="1800000"/>
          </a:xfrm>
        </p:grpSpPr>
        <p:sp>
          <p:nvSpPr>
            <p:cNvPr id="32" name="Rectangle 31"/>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LMT-logo.png"/>
            <p:cNvPicPr>
              <a:picLocks noChangeAspect="1"/>
            </p:cNvPicPr>
            <p:nvPr/>
          </p:nvPicPr>
          <p:blipFill>
            <a:blip r:embed="rId2" cstate="print">
              <a:lum bright="100000"/>
              <a:extLst>
                <a:ext uri="{28A0092B-C50C-407E-A947-70E740481C1C}">
                  <a14:useLocalDpi xmlns:a14="http://schemas.microsoft.com/office/drawing/2010/main"/>
                </a:ext>
              </a:extLst>
            </a:blip>
            <a:stretch>
              <a:fillRect/>
            </a:stretch>
          </p:blipFill>
          <p:spPr>
            <a:xfrm>
              <a:off x="1526401" y="2280452"/>
              <a:ext cx="1471743" cy="864000"/>
            </a:xfrm>
            <a:prstGeom prst="rect">
              <a:avLst/>
            </a:prstGeom>
          </p:spPr>
        </p:pic>
      </p:gr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sp>
        <p:nvSpPr>
          <p:cNvPr id="8" name="Text Placeholder 7"/>
          <p:cNvSpPr>
            <a:spLocks noGrp="1"/>
          </p:cNvSpPr>
          <p:nvPr>
            <p:ph type="body" sz="quarter" idx="13" hasCustomPrompt="1"/>
          </p:nvPr>
        </p:nvSpPr>
        <p:spPr>
          <a:xfrm>
            <a:off x="457200" y="2787563"/>
            <a:ext cx="3078163" cy="1476375"/>
          </a:xfrm>
        </p:spPr>
        <p:txBody>
          <a:bodyPr rIns="720000"/>
          <a:lstStyle>
            <a:lvl1pPr>
              <a:defRPr sz="1400">
                <a:solidFill>
                  <a:schemeClr val="bg1"/>
                </a:solidFill>
              </a:defRPr>
            </a:lvl1pPr>
            <a:lvl2pPr>
              <a:spcBef>
                <a:spcPts val="400"/>
              </a:spcBef>
              <a:spcAft>
                <a:spcPts val="400"/>
              </a:spcAft>
              <a:defRPr sz="1400">
                <a:solidFill>
                  <a:schemeClr val="tx2"/>
                </a:solidFill>
              </a:defRPr>
            </a:lvl2pPr>
            <a:lvl3pPr marL="0" indent="0">
              <a:spcBef>
                <a:spcPts val="400"/>
              </a:spcBef>
              <a:spcAft>
                <a:spcPts val="400"/>
              </a:spcAft>
              <a:buClr>
                <a:schemeClr val="bg1"/>
              </a:buClr>
              <a:buNone/>
              <a:defRPr sz="1400">
                <a:solidFill>
                  <a:schemeClr val="accent2"/>
                </a:solidFill>
              </a:defRPr>
            </a:lvl3pPr>
            <a:lvl4pPr>
              <a:buClr>
                <a:schemeClr val="bg1"/>
              </a:buClr>
              <a:defRPr>
                <a:solidFill>
                  <a:srgbClr val="00B050"/>
                </a:solidFill>
              </a:defRPr>
            </a:lvl4pPr>
            <a:lvl5pPr>
              <a:defRPr>
                <a:solidFill>
                  <a:srgbClr val="00B050"/>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7"/>
          <p:cNvSpPr>
            <a:spLocks noGrp="1"/>
          </p:cNvSpPr>
          <p:nvPr>
            <p:ph type="body" sz="quarter" idx="14" hasCustomPrompt="1"/>
          </p:nvPr>
        </p:nvSpPr>
        <p:spPr>
          <a:xfrm>
            <a:off x="457518" y="1087748"/>
            <a:ext cx="3078163" cy="1476375"/>
          </a:xfrm>
        </p:spPr>
        <p:txBody>
          <a:bodyPr rIns="0" bIns="0" anchor="b"/>
          <a:lstStyle>
            <a:lvl1pPr>
              <a:lnSpc>
                <a:spcPct val="90000"/>
              </a:lnSpc>
              <a:spcBef>
                <a:spcPts val="0"/>
              </a:spcBef>
              <a:spcAft>
                <a:spcPts val="0"/>
              </a:spcAft>
              <a:defRPr sz="2400">
                <a:solidFill>
                  <a:schemeClr val="bg1"/>
                </a:solidFill>
              </a:defRPr>
            </a:lvl1pPr>
            <a:lvl2pPr>
              <a:lnSpc>
                <a:spcPct val="90000"/>
              </a:lnSpc>
              <a:spcBef>
                <a:spcPts val="0"/>
              </a:spcBef>
              <a:spcAft>
                <a:spcPts val="0"/>
              </a:spcAft>
              <a:defRPr sz="2400">
                <a:solidFill>
                  <a:schemeClr val="tx2"/>
                </a:solidFill>
              </a:defRPr>
            </a:lvl2pPr>
            <a:lvl3pPr marL="0" indent="0">
              <a:lnSpc>
                <a:spcPct val="90000"/>
              </a:lnSpc>
              <a:spcBef>
                <a:spcPts val="0"/>
              </a:spcBef>
              <a:spcAft>
                <a:spcPts val="0"/>
              </a:spcAft>
              <a:buClr>
                <a:schemeClr val="bg1"/>
              </a:buClr>
              <a:buNone/>
              <a:defRPr sz="2400">
                <a:solidFill>
                  <a:schemeClr val="accent2"/>
                </a:solidFill>
              </a:defRPr>
            </a:lvl3pPr>
            <a:lvl4pPr>
              <a:buClr>
                <a:schemeClr val="bg1"/>
              </a:buClr>
              <a:defRPr>
                <a:solidFill>
                  <a:srgbClr val="00B050"/>
                </a:solidFill>
              </a:defRPr>
            </a:lvl4pPr>
            <a:lvl5pPr>
              <a:defRPr>
                <a:solidFill>
                  <a:srgbClr val="00B050"/>
                </a:solidFill>
              </a:defRPr>
            </a:lvl5pPr>
          </a:lstStyle>
          <a:p>
            <a:pPr lvl="0"/>
            <a:r>
              <a:rPr lang="en-US" dirty="0"/>
              <a:t>Click to edit the body text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with caption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sp>
        <p:nvSpPr>
          <p:cNvPr id="8" name="Text Placeholder 7"/>
          <p:cNvSpPr>
            <a:spLocks noGrp="1"/>
          </p:cNvSpPr>
          <p:nvPr>
            <p:ph type="body" sz="quarter" idx="13" hasCustomPrompt="1"/>
          </p:nvPr>
        </p:nvSpPr>
        <p:spPr>
          <a:xfrm>
            <a:off x="457200" y="3290888"/>
            <a:ext cx="3078163" cy="1476375"/>
          </a:xfrm>
        </p:spPr>
        <p:txBody>
          <a:bodyPr rIns="720000" anchor="b"/>
          <a:lstStyle>
            <a:lvl1pPr>
              <a:defRPr sz="1400" b="1">
                <a:solidFill>
                  <a:schemeClr val="bg1"/>
                </a:solidFill>
              </a:defRPr>
            </a:lvl1pPr>
            <a:lvl2pPr>
              <a:spcBef>
                <a:spcPts val="400"/>
              </a:spcBef>
              <a:spcAft>
                <a:spcPts val="400"/>
              </a:spcAft>
              <a:defRPr sz="1400" b="1">
                <a:solidFill>
                  <a:schemeClr val="tx2"/>
                </a:solidFill>
              </a:defRPr>
            </a:lvl2pPr>
            <a:lvl3pPr marL="0" indent="0">
              <a:spcBef>
                <a:spcPts val="400"/>
              </a:spcBef>
              <a:spcAft>
                <a:spcPts val="400"/>
              </a:spcAft>
              <a:buClr>
                <a:schemeClr val="bg1"/>
              </a:buClr>
              <a:buNone/>
              <a:defRPr sz="1400" b="1">
                <a:solidFill>
                  <a:schemeClr val="accent2"/>
                </a:solidFill>
              </a:defRPr>
            </a:lvl3pPr>
            <a:lvl4pPr>
              <a:buClr>
                <a:schemeClr val="bg1"/>
              </a:buClr>
              <a:defRPr>
                <a:solidFill>
                  <a:srgbClr val="00B050"/>
                </a:solidFill>
              </a:defRPr>
            </a:lvl4pPr>
            <a:lvl5pPr>
              <a:defRPr>
                <a:solidFill>
                  <a:srgbClr val="00B050"/>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grpSp>
        <p:nvGrpSpPr>
          <p:cNvPr id="3" name="Group 19"/>
          <p:cNvGrpSpPr/>
          <p:nvPr userDrawn="1"/>
        </p:nvGrpSpPr>
        <p:grpSpPr>
          <a:xfrm>
            <a:off x="457200" y="0"/>
            <a:ext cx="879147" cy="888027"/>
            <a:chOff x="1400400" y="1490400"/>
            <a:chExt cx="1782000" cy="1800000"/>
          </a:xfrm>
        </p:grpSpPr>
        <p:sp>
          <p:nvSpPr>
            <p:cNvPr id="21" name="Rectangle 20"/>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LMT-logo.png"/>
            <p:cNvPicPr>
              <a:picLocks noChangeAspect="1"/>
            </p:cNvPicPr>
            <p:nvPr/>
          </p:nvPicPr>
          <p:blipFill>
            <a:blip r:embed="rId2" cstate="print">
              <a:lum bright="100000"/>
              <a:extLst>
                <a:ext uri="{28A0092B-C50C-407E-A947-70E740481C1C}">
                  <a14:useLocalDpi xmlns:a14="http://schemas.microsoft.com/office/drawing/2010/main"/>
                </a:ext>
              </a:extLst>
            </a:blip>
            <a:stretch>
              <a:fillRect/>
            </a:stretch>
          </p:blipFill>
          <p:spPr>
            <a:xfrm>
              <a:off x="1526401" y="2280452"/>
              <a:ext cx="1471743" cy="864000"/>
            </a:xfrm>
            <a:prstGeom prst="rect">
              <a:avLst/>
            </a:prstGeom>
          </p:spPr>
        </p:pic>
      </p:gr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image right with text left">
    <p:spTree>
      <p:nvGrpSpPr>
        <p:cNvPr id="1" name=""/>
        <p:cNvGrpSpPr/>
        <p:nvPr/>
      </p:nvGrpSpPr>
      <p:grpSpPr>
        <a:xfrm>
          <a:off x="0" y="0"/>
          <a:ext cx="0" cy="0"/>
          <a:chOff x="0" y="0"/>
          <a:chExt cx="0" cy="0"/>
        </a:xfrm>
      </p:grpSpPr>
      <p:sp>
        <p:nvSpPr>
          <p:cNvPr id="20" name="Picture Placeholder 6"/>
          <p:cNvSpPr>
            <a:spLocks noGrp="1"/>
          </p:cNvSpPr>
          <p:nvPr>
            <p:ph type="pic" sz="quarter" idx="25" hasCustomPrompt="1"/>
          </p:nvPr>
        </p:nvSpPr>
        <p:spPr>
          <a:xfrm>
            <a:off x="5255568" y="0"/>
            <a:ext cx="3888432" cy="5157561"/>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410400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4104000" cy="828882"/>
          </a:xfrm>
        </p:spPr>
        <p:txBody>
          <a:bodyPr anchor="t">
            <a:normAutofit/>
          </a:bodyPr>
          <a:lstStyle>
            <a:lvl1pPr>
              <a:defRPr sz="2800"/>
            </a:lvl1pPr>
          </a:lstStyle>
          <a:p>
            <a:r>
              <a:rPr lang="en-US" dirty="0"/>
              <a:t>Click to edit title</a:t>
            </a:r>
            <a:endParaRPr lang="en-GB" dirty="0"/>
          </a:p>
        </p:txBody>
      </p:sp>
      <p:sp>
        <p:nvSpPr>
          <p:cNvPr id="30" name="Text Placeholder 29"/>
          <p:cNvSpPr>
            <a:spLocks noGrp="1"/>
          </p:cNvSpPr>
          <p:nvPr>
            <p:ph type="body" sz="quarter" idx="27" hasCustomPrompt="1"/>
          </p:nvPr>
        </p:nvSpPr>
        <p:spPr>
          <a:xfrm>
            <a:off x="3510000" y="4479962"/>
            <a:ext cx="1737693" cy="663538"/>
          </a:xfrm>
        </p:spPr>
        <p:txBody>
          <a:bodyPr rIns="46800"/>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ortrait images right with text left">
    <p:spTree>
      <p:nvGrpSpPr>
        <p:cNvPr id="1" name=""/>
        <p:cNvGrpSpPr/>
        <p:nvPr/>
      </p:nvGrpSpPr>
      <p:grpSpPr>
        <a:xfrm>
          <a:off x="0" y="0"/>
          <a:ext cx="0" cy="0"/>
          <a:chOff x="0" y="0"/>
          <a:chExt cx="0" cy="0"/>
        </a:xfrm>
      </p:grpSpPr>
      <p:sp>
        <p:nvSpPr>
          <p:cNvPr id="20" name="Picture Placeholder 6"/>
          <p:cNvSpPr>
            <a:spLocks noGrp="1"/>
          </p:cNvSpPr>
          <p:nvPr>
            <p:ph type="pic" sz="quarter" idx="25" hasCustomPrompt="1"/>
          </p:nvPr>
        </p:nvSpPr>
        <p:spPr>
          <a:xfrm>
            <a:off x="3851920" y="879475"/>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5052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3050217" cy="828882"/>
          </a:xfrm>
        </p:spPr>
        <p:txBody>
          <a:bodyPr anchor="t">
            <a:normAutofit/>
          </a:bodyPr>
          <a:lstStyle>
            <a:lvl1pPr>
              <a:defRPr sz="2800"/>
            </a:lvl1pPr>
          </a:lstStyle>
          <a:p>
            <a:r>
              <a:rPr lang="en-US" dirty="0"/>
              <a:t>Click to edit title</a:t>
            </a:r>
            <a:endParaRPr lang="en-GB" dirty="0"/>
          </a:p>
        </p:txBody>
      </p:sp>
      <p:sp>
        <p:nvSpPr>
          <p:cNvPr id="21" name="Picture Placeholder 6"/>
          <p:cNvSpPr>
            <a:spLocks noGrp="1"/>
          </p:cNvSpPr>
          <p:nvPr>
            <p:ph type="pic" sz="quarter" idx="27" hasCustomPrompt="1"/>
          </p:nvPr>
        </p:nvSpPr>
        <p:spPr>
          <a:xfrm>
            <a:off x="6497381" y="880761"/>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25" name="Text Placeholder 29"/>
          <p:cNvSpPr>
            <a:spLocks noGrp="1"/>
          </p:cNvSpPr>
          <p:nvPr>
            <p:ph type="body" sz="quarter" idx="28" hasCustomPrompt="1"/>
          </p:nvPr>
        </p:nvSpPr>
        <p:spPr>
          <a:xfrm>
            <a:off x="3851920" y="4335946"/>
            <a:ext cx="2537449" cy="395313"/>
          </a:xfrm>
        </p:spPr>
        <p:txBody>
          <a:bodyPr rIns="180000" bIns="90000"/>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9"/>
          <p:cNvSpPr>
            <a:spLocks noGrp="1"/>
          </p:cNvSpPr>
          <p:nvPr>
            <p:ph type="body" sz="quarter" idx="29" hasCustomPrompt="1"/>
          </p:nvPr>
        </p:nvSpPr>
        <p:spPr>
          <a:xfrm>
            <a:off x="6497381" y="4335946"/>
            <a:ext cx="2537449" cy="395313"/>
          </a:xfrm>
        </p:spPr>
        <p:txBody>
          <a:bodyPr rIns="180000" bIns="90000"/>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sp>
        <p:nvSpPr>
          <p:cNvPr id="8" name="Text Placeholder 7"/>
          <p:cNvSpPr>
            <a:spLocks noGrp="1"/>
          </p:cNvSpPr>
          <p:nvPr>
            <p:ph type="body" sz="quarter" idx="13" hasCustomPrompt="1"/>
          </p:nvPr>
        </p:nvSpPr>
        <p:spPr>
          <a:xfrm>
            <a:off x="457200" y="2787563"/>
            <a:ext cx="3078163" cy="1476375"/>
          </a:xfrm>
        </p:spPr>
        <p:txBody>
          <a:bodyPr rIns="720000"/>
          <a:lstStyle>
            <a:lvl1pPr>
              <a:defRPr sz="1400">
                <a:solidFill>
                  <a:schemeClr val="bg1"/>
                </a:solidFill>
              </a:defRPr>
            </a:lvl1pPr>
            <a:lvl2pPr>
              <a:spcBef>
                <a:spcPts val="400"/>
              </a:spcBef>
              <a:spcAft>
                <a:spcPts val="400"/>
              </a:spcAft>
              <a:defRPr sz="1400">
                <a:solidFill>
                  <a:schemeClr val="tx2"/>
                </a:solidFill>
              </a:defRPr>
            </a:lvl2pPr>
            <a:lvl3pPr marL="0" indent="0">
              <a:spcBef>
                <a:spcPts val="400"/>
              </a:spcBef>
              <a:spcAft>
                <a:spcPts val="400"/>
              </a:spcAft>
              <a:buClr>
                <a:schemeClr val="bg1"/>
              </a:buClr>
              <a:buNone/>
              <a:defRPr sz="1400">
                <a:solidFill>
                  <a:schemeClr val="accent2"/>
                </a:solidFill>
              </a:defRPr>
            </a:lvl3pPr>
            <a:lvl4pPr>
              <a:buClr>
                <a:schemeClr val="bg1"/>
              </a:buClr>
              <a:defRPr>
                <a:solidFill>
                  <a:srgbClr val="00B050"/>
                </a:solidFill>
              </a:defRPr>
            </a:lvl4pPr>
            <a:lvl5pPr>
              <a:defRPr>
                <a:solidFill>
                  <a:srgbClr val="00B050"/>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7"/>
          <p:cNvSpPr>
            <a:spLocks noGrp="1"/>
          </p:cNvSpPr>
          <p:nvPr>
            <p:ph type="body" sz="quarter" idx="14" hasCustomPrompt="1"/>
          </p:nvPr>
        </p:nvSpPr>
        <p:spPr>
          <a:xfrm>
            <a:off x="457518" y="1087748"/>
            <a:ext cx="3078163" cy="1476375"/>
          </a:xfrm>
        </p:spPr>
        <p:txBody>
          <a:bodyPr rIns="0" bIns="0" anchor="b"/>
          <a:lstStyle>
            <a:lvl1pPr>
              <a:lnSpc>
                <a:spcPct val="90000"/>
              </a:lnSpc>
              <a:spcBef>
                <a:spcPts val="0"/>
              </a:spcBef>
              <a:spcAft>
                <a:spcPts val="0"/>
              </a:spcAft>
              <a:defRPr sz="2400">
                <a:solidFill>
                  <a:schemeClr val="bg1"/>
                </a:solidFill>
              </a:defRPr>
            </a:lvl1pPr>
            <a:lvl2pPr>
              <a:lnSpc>
                <a:spcPct val="90000"/>
              </a:lnSpc>
              <a:spcBef>
                <a:spcPts val="0"/>
              </a:spcBef>
              <a:spcAft>
                <a:spcPts val="0"/>
              </a:spcAft>
              <a:defRPr sz="2400">
                <a:solidFill>
                  <a:schemeClr val="tx2"/>
                </a:solidFill>
              </a:defRPr>
            </a:lvl2pPr>
            <a:lvl3pPr marL="0" indent="0">
              <a:lnSpc>
                <a:spcPct val="90000"/>
              </a:lnSpc>
              <a:spcBef>
                <a:spcPts val="0"/>
              </a:spcBef>
              <a:spcAft>
                <a:spcPts val="0"/>
              </a:spcAft>
              <a:buClr>
                <a:schemeClr val="bg1"/>
              </a:buClr>
              <a:buNone/>
              <a:defRPr sz="2400">
                <a:solidFill>
                  <a:schemeClr val="accent2"/>
                </a:solidFill>
              </a:defRPr>
            </a:lvl3pPr>
            <a:lvl4pPr>
              <a:buClr>
                <a:schemeClr val="bg1"/>
              </a:buClr>
              <a:defRPr>
                <a:solidFill>
                  <a:srgbClr val="00B050"/>
                </a:solidFill>
              </a:defRPr>
            </a:lvl4pPr>
            <a:lvl5pPr>
              <a:defRPr>
                <a:solidFill>
                  <a:srgbClr val="00B050"/>
                </a:solidFill>
              </a:defRPr>
            </a:lvl5pPr>
          </a:lstStyle>
          <a:p>
            <a:pPr lvl="0"/>
            <a:r>
              <a:rPr lang="en-US" dirty="0"/>
              <a:t>Click to edit the body text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landscape images right with text left">
    <p:spTree>
      <p:nvGrpSpPr>
        <p:cNvPr id="1" name=""/>
        <p:cNvGrpSpPr/>
        <p:nvPr/>
      </p:nvGrpSpPr>
      <p:grpSpPr>
        <a:xfrm>
          <a:off x="0" y="0"/>
          <a:ext cx="0" cy="0"/>
          <a:chOff x="0" y="0"/>
          <a:chExt cx="0" cy="0"/>
        </a:xfrm>
      </p:grpSpPr>
      <p:sp>
        <p:nvSpPr>
          <p:cNvPr id="20" name="Picture Placeholder 6"/>
          <p:cNvSpPr>
            <a:spLocks noGrp="1"/>
          </p:cNvSpPr>
          <p:nvPr>
            <p:ph type="pic" sz="quarter" idx="25" hasCustomPrompt="1"/>
          </p:nvPr>
        </p:nvSpPr>
        <p:spPr>
          <a:xfrm>
            <a:off x="4817973" y="195399"/>
            <a:ext cx="3858483" cy="2167603"/>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5052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3050217" cy="828882"/>
          </a:xfrm>
        </p:spPr>
        <p:txBody>
          <a:bodyPr anchor="t">
            <a:normAutofit/>
          </a:bodyPr>
          <a:lstStyle>
            <a:lvl1pPr>
              <a:defRPr sz="2800"/>
            </a:lvl1pPr>
          </a:lstStyle>
          <a:p>
            <a:r>
              <a:rPr lang="en-US" dirty="0"/>
              <a:t>Click to edit title</a:t>
            </a:r>
            <a:endParaRPr lang="en-GB" dirty="0"/>
          </a:p>
        </p:txBody>
      </p:sp>
      <p:sp>
        <p:nvSpPr>
          <p:cNvPr id="21" name="Picture Placeholder 6"/>
          <p:cNvSpPr>
            <a:spLocks noGrp="1"/>
          </p:cNvSpPr>
          <p:nvPr>
            <p:ph type="pic" sz="quarter" idx="27" hasCustomPrompt="1"/>
          </p:nvPr>
        </p:nvSpPr>
        <p:spPr>
          <a:xfrm>
            <a:off x="4817973" y="2456375"/>
            <a:ext cx="3858483" cy="2167603"/>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25" name="Text Placeholder 29"/>
          <p:cNvSpPr>
            <a:spLocks noGrp="1"/>
          </p:cNvSpPr>
          <p:nvPr>
            <p:ph type="body" sz="quarter" idx="28" hasCustomPrompt="1"/>
          </p:nvPr>
        </p:nvSpPr>
        <p:spPr>
          <a:xfrm>
            <a:off x="3518217" y="2932989"/>
            <a:ext cx="1299756" cy="1690989"/>
          </a:xfrm>
        </p:spPr>
        <p:txBody>
          <a:bodyPr lIns="180000" rIns="90000" bIns="0" anchor="b"/>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29"/>
          <p:cNvSpPr>
            <a:spLocks noGrp="1"/>
          </p:cNvSpPr>
          <p:nvPr>
            <p:ph type="body" sz="quarter" idx="29" hasCustomPrompt="1"/>
          </p:nvPr>
        </p:nvSpPr>
        <p:spPr>
          <a:xfrm>
            <a:off x="3518217" y="195399"/>
            <a:ext cx="1299756" cy="1690989"/>
          </a:xfrm>
        </p:spPr>
        <p:txBody>
          <a:bodyPr lIns="180000" rIns="90000" bIns="0" anchor="t"/>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portrait image + 2 landscape images right with text left">
    <p:spTree>
      <p:nvGrpSpPr>
        <p:cNvPr id="1" name=""/>
        <p:cNvGrpSpPr/>
        <p:nvPr/>
      </p:nvGrpSpPr>
      <p:grpSpPr>
        <a:xfrm>
          <a:off x="0" y="0"/>
          <a:ext cx="0" cy="0"/>
          <a:chOff x="0" y="0"/>
          <a:chExt cx="0" cy="0"/>
        </a:xfrm>
      </p:grpSpPr>
      <p:sp>
        <p:nvSpPr>
          <p:cNvPr id="20" name="Picture Placeholder 6"/>
          <p:cNvSpPr>
            <a:spLocks noGrp="1" noChangeAspect="1"/>
          </p:cNvSpPr>
          <p:nvPr>
            <p:ph type="pic" sz="quarter" idx="25" hasCustomPrompt="1"/>
          </p:nvPr>
        </p:nvSpPr>
        <p:spPr>
          <a:xfrm>
            <a:off x="3851920" y="879563"/>
            <a:ext cx="2196000" cy="1263712"/>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5052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3050217" cy="828882"/>
          </a:xfrm>
        </p:spPr>
        <p:txBody>
          <a:bodyPr anchor="t">
            <a:normAutofit/>
          </a:bodyPr>
          <a:lstStyle>
            <a:lvl1pPr>
              <a:defRPr sz="2800"/>
            </a:lvl1pPr>
          </a:lstStyle>
          <a:p>
            <a:r>
              <a:rPr lang="en-US" dirty="0"/>
              <a:t>Click to edit title</a:t>
            </a:r>
            <a:endParaRPr lang="en-GB" dirty="0"/>
          </a:p>
        </p:txBody>
      </p:sp>
      <p:sp>
        <p:nvSpPr>
          <p:cNvPr id="21" name="Picture Placeholder 6"/>
          <p:cNvSpPr>
            <a:spLocks noGrp="1" noChangeAspect="1"/>
          </p:cNvSpPr>
          <p:nvPr>
            <p:ph type="pic" sz="quarter" idx="27" hasCustomPrompt="1"/>
          </p:nvPr>
        </p:nvSpPr>
        <p:spPr>
          <a:xfrm>
            <a:off x="3851920" y="2244142"/>
            <a:ext cx="2196000" cy="1263712"/>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25" name="Text Placeholder 29"/>
          <p:cNvSpPr>
            <a:spLocks noGrp="1"/>
          </p:cNvSpPr>
          <p:nvPr>
            <p:ph type="body" sz="quarter" idx="28" hasCustomPrompt="1"/>
          </p:nvPr>
        </p:nvSpPr>
        <p:spPr>
          <a:xfrm>
            <a:off x="3851920" y="3507854"/>
            <a:ext cx="2196456" cy="754885"/>
          </a:xfrm>
        </p:spPr>
        <p:txBody>
          <a:bodyPr lIns="0" tIns="180000" rIns="90000" bIns="0" anchor="b"/>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Picture Placeholder 6"/>
          <p:cNvSpPr>
            <a:spLocks noGrp="1"/>
          </p:cNvSpPr>
          <p:nvPr>
            <p:ph type="pic" sz="quarter" idx="30" hasCustomPrompt="1"/>
          </p:nvPr>
        </p:nvSpPr>
        <p:spPr>
          <a:xfrm>
            <a:off x="6138239" y="880761"/>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1167594"/>
            <a:ext cx="8193600" cy="828092"/>
          </a:xfrm>
        </p:spPr>
        <p:txBody>
          <a:bodyPr anchor="t">
            <a:normAutofit/>
          </a:bodyPr>
          <a:lstStyle>
            <a:lvl1pPr>
              <a:defRPr sz="2800"/>
            </a:lvl1p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p>
            <a:fld id="{EB3E7BDA-084D-498E-8E3B-2680B49C7E16}" type="slidenum">
              <a:rPr lang="en-GB" smtClean="0"/>
              <a:pPr/>
              <a:t>‹#›</a:t>
            </a:fld>
            <a:endParaRPr lang="en-GB"/>
          </a:p>
        </p:txBody>
      </p:sp>
      <p:sp>
        <p:nvSpPr>
          <p:cNvPr id="18" name="Text Placeholder 7"/>
          <p:cNvSpPr>
            <a:spLocks noGrp="1"/>
          </p:cNvSpPr>
          <p:nvPr>
            <p:ph type="body" sz="quarter" idx="24" hasCustomPrompt="1"/>
          </p:nvPr>
        </p:nvSpPr>
        <p:spPr>
          <a:xfrm>
            <a:off x="468313" y="1995686"/>
            <a:ext cx="8192899" cy="2268339"/>
          </a:xfrm>
        </p:spPr>
        <p:txBody>
          <a:bodyPr tIns="180000" rIns="72000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ortrait image right with text lef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5292132"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7999" y="1166400"/>
            <a:ext cx="5292132" cy="828882"/>
          </a:xfrm>
        </p:spPr>
        <p:txBody>
          <a:bodyPr anchor="t">
            <a:normAutofit/>
          </a:bodyPr>
          <a:lstStyle>
            <a:lvl1pPr>
              <a:defRPr sz="2800"/>
            </a:lvl1pPr>
          </a:lstStyle>
          <a:p>
            <a:r>
              <a:rPr lang="en-US" dirty="0"/>
              <a:t>Click to edit title</a:t>
            </a:r>
            <a:endParaRPr lang="en-GB" dirty="0"/>
          </a:p>
        </p:txBody>
      </p:sp>
      <p:sp>
        <p:nvSpPr>
          <p:cNvPr id="27" name="Picture Placeholder 6"/>
          <p:cNvSpPr>
            <a:spLocks noGrp="1"/>
          </p:cNvSpPr>
          <p:nvPr>
            <p:ph type="pic" sz="quarter" idx="30" hasCustomPrompt="1"/>
          </p:nvPr>
        </p:nvSpPr>
        <p:spPr>
          <a:xfrm>
            <a:off x="6138239" y="880761"/>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landscape image right with text lef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4920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7999" y="1166400"/>
            <a:ext cx="3049200" cy="828882"/>
          </a:xfrm>
        </p:spPr>
        <p:txBody>
          <a:bodyPr anchor="t">
            <a:normAutofit/>
          </a:bodyPr>
          <a:lstStyle>
            <a:lvl1pPr>
              <a:defRPr sz="2800"/>
            </a:lvl1pPr>
          </a:lstStyle>
          <a:p>
            <a:r>
              <a:rPr lang="en-US" dirty="0"/>
              <a:t>Click to edit title</a:t>
            </a:r>
            <a:endParaRPr lang="en-GB" dirty="0"/>
          </a:p>
        </p:txBody>
      </p:sp>
      <p:sp>
        <p:nvSpPr>
          <p:cNvPr id="27" name="Picture Placeholder 6"/>
          <p:cNvSpPr>
            <a:spLocks noGrp="1"/>
          </p:cNvSpPr>
          <p:nvPr>
            <p:ph type="pic" sz="quarter" idx="30" hasCustomPrompt="1"/>
          </p:nvPr>
        </p:nvSpPr>
        <p:spPr>
          <a:xfrm>
            <a:off x="3851275" y="1166400"/>
            <a:ext cx="4835525" cy="2715472"/>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1167594"/>
            <a:ext cx="4104000" cy="828092"/>
          </a:xfrm>
        </p:spPr>
        <p:txBody>
          <a:bodyPr anchor="t">
            <a:normAutofit/>
          </a:bodyPr>
          <a:lstStyle>
            <a:lvl1pPr>
              <a:defRPr sz="2800"/>
            </a:lvl1p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p>
            <a:fld id="{EB3E7BDA-084D-498E-8E3B-2680B49C7E16}" type="slidenum">
              <a:rPr lang="en-GB" smtClean="0"/>
              <a:pPr/>
              <a:t>‹#›</a:t>
            </a:fld>
            <a:endParaRPr lang="en-GB"/>
          </a:p>
        </p:txBody>
      </p:sp>
      <p:sp>
        <p:nvSpPr>
          <p:cNvPr id="18" name="Text Placeholder 7"/>
          <p:cNvSpPr>
            <a:spLocks noGrp="1"/>
          </p:cNvSpPr>
          <p:nvPr>
            <p:ph type="body" sz="quarter" idx="24" hasCustomPrompt="1"/>
          </p:nvPr>
        </p:nvSpPr>
        <p:spPr>
          <a:xfrm>
            <a:off x="468313" y="1995686"/>
            <a:ext cx="4103687" cy="2268339"/>
          </a:xfrm>
        </p:spPr>
        <p:txBody>
          <a:bodyPr tIns="180000" rIns="720000" bIns="0"/>
          <a:lstStyle>
            <a:lvl1pPr>
              <a:defRPr sz="1400">
                <a:solidFill>
                  <a:schemeClr val="tx2"/>
                </a:solidFill>
              </a:defRPr>
            </a:lvl1pPr>
            <a:lvl2pPr>
              <a:defRPr sz="1400">
                <a:solidFill>
                  <a:schemeClr val="accent2"/>
                </a:solidFill>
              </a:defRPr>
            </a:lvl2pPr>
            <a:lvl3pPr>
              <a:buClr>
                <a:schemeClr val="tx2"/>
              </a:buClr>
              <a:defRPr sz="1200">
                <a:solidFill>
                  <a:schemeClr val="accent2"/>
                </a:solidFill>
              </a:defRPr>
            </a:lvl3pPr>
            <a:lvl4pPr>
              <a:buClr>
                <a:schemeClr val="tx2"/>
              </a:buClr>
              <a:defRPr sz="1050">
                <a:solidFill>
                  <a:schemeClr val="accent2"/>
                </a:solidFill>
              </a:defRPr>
            </a:lvl4pPr>
            <a:lvl5pPr>
              <a:defRPr sz="10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hart Placeholder 6"/>
          <p:cNvSpPr>
            <a:spLocks noGrp="1"/>
          </p:cNvSpPr>
          <p:nvPr>
            <p:ph type="chart" sz="quarter" idx="25" hasCustomPrompt="1"/>
          </p:nvPr>
        </p:nvSpPr>
        <p:spPr>
          <a:xfrm>
            <a:off x="4751388" y="1166813"/>
            <a:ext cx="3924300" cy="3097212"/>
          </a:xfrm>
        </p:spPr>
        <p:txBody>
          <a:bodyPr anchor="ctr">
            <a:normAutofit/>
          </a:bodyPr>
          <a:lstStyle>
            <a:lvl1pPr>
              <a:defRPr sz="1000">
                <a:solidFill>
                  <a:schemeClr val="accent2"/>
                </a:solidFill>
              </a:defRPr>
            </a:lvl1pPr>
          </a:lstStyle>
          <a:p>
            <a:r>
              <a:rPr lang="en-GB" dirty="0"/>
              <a:t>Insert chart &gt;</a:t>
            </a: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 thank you slide">
    <p:spTree>
      <p:nvGrpSpPr>
        <p:cNvPr id="1" name=""/>
        <p:cNvGrpSpPr/>
        <p:nvPr/>
      </p:nvGrpSpPr>
      <p:grpSpPr>
        <a:xfrm>
          <a:off x="0" y="0"/>
          <a:ext cx="0" cy="0"/>
          <a:chOff x="0" y="0"/>
          <a:chExt cx="0" cy="0"/>
        </a:xfrm>
      </p:grpSpPr>
      <p:sp>
        <p:nvSpPr>
          <p:cNvPr id="29" name="Rectangle 28"/>
          <p:cNvSpPr/>
          <p:nvPr userDrawn="1"/>
        </p:nvSpPr>
        <p:spPr>
          <a:xfrm>
            <a:off x="0" y="0"/>
            <a:ext cx="9144000" cy="5143500"/>
          </a:xfrm>
          <a:prstGeom prst="rect">
            <a:avLst/>
          </a:prstGeom>
          <a:solidFill>
            <a:srgbClr val="FDF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331640" y="879562"/>
            <a:ext cx="5292998" cy="828092"/>
          </a:xfrm>
        </p:spPr>
        <p:txBody>
          <a:bodyPr bIns="0" anchor="t">
            <a:noAutofit/>
          </a:bodyPr>
          <a:lstStyle>
            <a:lvl1pPr>
              <a:defRPr sz="3200">
                <a:solidFill>
                  <a:schemeClr val="accent2"/>
                </a:solidFill>
              </a:defRPr>
            </a:lvl1pPr>
          </a:lstStyle>
          <a:p>
            <a:r>
              <a:rPr lang="en-US" dirty="0"/>
              <a:t>Click to edit thank you message</a:t>
            </a:r>
            <a:endParaRPr lang="en-GB" dirty="0"/>
          </a:p>
        </p:txBody>
      </p:sp>
      <p:sp>
        <p:nvSpPr>
          <p:cNvPr id="4" name="Footer Placeholder 3"/>
          <p:cNvSpPr>
            <a:spLocks noGrp="1"/>
          </p:cNvSpPr>
          <p:nvPr>
            <p:ph type="ftr" sz="quarter" idx="11"/>
          </p:nvPr>
        </p:nvSpPr>
        <p:spPr>
          <a:xfrm>
            <a:off x="1331640" y="4767263"/>
            <a:ext cx="3050207" cy="273844"/>
          </a:xfrm>
        </p:spPr>
        <p:txBody>
          <a:body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p>
            <a:fld id="{EB3E7BDA-084D-498E-8E3B-2680B49C7E16}" type="slidenum">
              <a:rPr lang="en-GB" smtClean="0"/>
              <a:pPr/>
              <a:t>‹#›</a:t>
            </a:fld>
            <a:endParaRPr lang="en-GB"/>
          </a:p>
        </p:txBody>
      </p:sp>
      <p:grpSp>
        <p:nvGrpSpPr>
          <p:cNvPr id="3" name="Group 32"/>
          <p:cNvGrpSpPr/>
          <p:nvPr userDrawn="1"/>
        </p:nvGrpSpPr>
        <p:grpSpPr>
          <a:xfrm>
            <a:off x="1331640" y="1887674"/>
            <a:ext cx="1382016" cy="1395975"/>
            <a:chOff x="1400400" y="1490400"/>
            <a:chExt cx="1782000" cy="1800000"/>
          </a:xfrm>
        </p:grpSpPr>
        <p:sp>
          <p:nvSpPr>
            <p:cNvPr id="34" name="Rectangle 33"/>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LMT-logo.png"/>
            <p:cNvPicPr>
              <a:picLocks noChangeAspect="1"/>
            </p:cNvPicPr>
            <p:nvPr/>
          </p:nvPicPr>
          <p:blipFill>
            <a:blip r:embed="rId2" cstate="print">
              <a:lum bright="100000"/>
            </a:blip>
            <a:stretch>
              <a:fillRect/>
            </a:stretch>
          </p:blipFill>
          <p:spPr>
            <a:xfrm>
              <a:off x="1526401" y="2280452"/>
              <a:ext cx="1471742" cy="864000"/>
            </a:xfrm>
            <a:prstGeom prst="rect">
              <a:avLst/>
            </a:prstGeom>
          </p:spPr>
        </p:pic>
      </p:grpSp>
      <p:sp>
        <p:nvSpPr>
          <p:cNvPr id="36" name="TextBox 35"/>
          <p:cNvSpPr txBox="1"/>
          <p:nvPr userDrawn="1"/>
        </p:nvSpPr>
        <p:spPr>
          <a:xfrm>
            <a:off x="2713656" y="1887674"/>
            <a:ext cx="3348372" cy="830997"/>
          </a:xfrm>
          <a:prstGeom prst="rect">
            <a:avLst/>
          </a:prstGeom>
          <a:noFill/>
        </p:spPr>
        <p:txBody>
          <a:bodyPr wrap="square" lIns="180000" tIns="0" rIns="0" bIns="0" rtlCol="0">
            <a:spAutoFit/>
          </a:bodyPr>
          <a:lstStyle/>
          <a:p>
            <a:r>
              <a:rPr lang="en-GB" sz="1800" b="0" kern="1200" baseline="0" dirty="0">
                <a:solidFill>
                  <a:schemeClr val="tx2"/>
                </a:solidFill>
                <a:latin typeface="+mn-lt"/>
                <a:ea typeface="+mn-ea"/>
                <a:cs typeface="+mn-cs"/>
              </a:rPr>
              <a:t>The Landmark Trust</a:t>
            </a:r>
          </a:p>
          <a:p>
            <a:r>
              <a:rPr lang="en-GB" sz="1200" kern="1200" baseline="0" dirty="0" err="1">
                <a:solidFill>
                  <a:schemeClr val="tx2"/>
                </a:solidFill>
                <a:latin typeface="+mn-lt"/>
                <a:ea typeface="+mn-ea"/>
                <a:cs typeface="+mn-cs"/>
              </a:rPr>
              <a:t>Shottesbrooke</a:t>
            </a:r>
            <a:r>
              <a:rPr lang="en-GB" sz="1200" kern="1200" baseline="0" dirty="0">
                <a:solidFill>
                  <a:schemeClr val="tx2"/>
                </a:solidFill>
                <a:latin typeface="+mn-lt"/>
                <a:ea typeface="+mn-ea"/>
                <a:cs typeface="+mn-cs"/>
              </a:rPr>
              <a:t>, Maidenhead</a:t>
            </a:r>
          </a:p>
          <a:p>
            <a:r>
              <a:rPr lang="en-GB" sz="1200" kern="1200" baseline="0" dirty="0">
                <a:solidFill>
                  <a:schemeClr val="tx2"/>
                </a:solidFill>
                <a:latin typeface="+mn-lt"/>
                <a:ea typeface="+mn-ea"/>
                <a:cs typeface="+mn-cs"/>
              </a:rPr>
              <a:t>Berkshire, SL6 3SW</a:t>
            </a:r>
          </a:p>
          <a:p>
            <a:r>
              <a:rPr lang="en-GB" sz="1200" kern="1200" baseline="0" dirty="0">
                <a:solidFill>
                  <a:schemeClr val="tx2"/>
                </a:solidFill>
                <a:latin typeface="+mn-lt"/>
                <a:ea typeface="+mn-ea"/>
                <a:cs typeface="+mn-cs"/>
              </a:rPr>
              <a:t>01628 825920</a:t>
            </a:r>
            <a:endParaRPr lang="en-GB" sz="1200" dirty="0">
              <a:solidFill>
                <a:schemeClr val="tx2"/>
              </a:solidFill>
            </a:endParaRPr>
          </a:p>
        </p:txBody>
      </p:sp>
      <p:sp>
        <p:nvSpPr>
          <p:cNvPr id="37" name="TextBox 36"/>
          <p:cNvSpPr txBox="1"/>
          <p:nvPr userDrawn="1"/>
        </p:nvSpPr>
        <p:spPr>
          <a:xfrm>
            <a:off x="2713656" y="3062738"/>
            <a:ext cx="3348372" cy="215444"/>
          </a:xfrm>
          <a:prstGeom prst="rect">
            <a:avLst/>
          </a:prstGeom>
          <a:noFill/>
        </p:spPr>
        <p:txBody>
          <a:bodyPr wrap="square" lIns="180000" tIns="0" rIns="0" bIns="0" rtlCol="0">
            <a:spAutoFit/>
          </a:bodyPr>
          <a:lstStyle/>
          <a:p>
            <a:r>
              <a:rPr lang="en-GB" sz="1400" b="0" kern="1200" baseline="0" dirty="0" err="1">
                <a:solidFill>
                  <a:schemeClr val="tx2"/>
                </a:solidFill>
                <a:latin typeface="+mn-lt"/>
                <a:ea typeface="+mn-ea"/>
                <a:cs typeface="+mn-cs"/>
              </a:rPr>
              <a:t>www.landmarktrust.org.uk</a:t>
            </a:r>
            <a:endParaRPr lang="en-GB" sz="1050" dirty="0">
              <a:solidFill>
                <a:schemeClr val="tx2"/>
              </a:solidFill>
            </a:endParaRPr>
          </a:p>
        </p:txBody>
      </p:sp>
      <p:sp>
        <p:nvSpPr>
          <p:cNvPr id="38" name="TextBox 37"/>
          <p:cNvSpPr txBox="1"/>
          <p:nvPr userDrawn="1"/>
        </p:nvSpPr>
        <p:spPr>
          <a:xfrm>
            <a:off x="1331640" y="3579862"/>
            <a:ext cx="5436604" cy="123111"/>
          </a:xfrm>
          <a:prstGeom prst="rect">
            <a:avLst/>
          </a:prstGeom>
          <a:noFill/>
        </p:spPr>
        <p:txBody>
          <a:bodyPr wrap="square" lIns="0" tIns="0" rIns="0" bIns="0" rtlCol="0">
            <a:spAutoFit/>
          </a:bodyPr>
          <a:lstStyle/>
          <a:p>
            <a:r>
              <a:rPr lang="en-GB" sz="800" b="0" kern="1200" baseline="0" dirty="0">
                <a:solidFill>
                  <a:schemeClr val="tx2"/>
                </a:solidFill>
                <a:latin typeface="+mn-lt"/>
                <a:ea typeface="+mn-ea"/>
                <a:cs typeface="+mn-cs"/>
              </a:rPr>
              <a:t>Charity registered in England &amp; Wales 243312 and in Scotland SC039205</a:t>
            </a:r>
            <a:endParaRPr lang="en-GB" sz="800" dirty="0">
              <a:solidFill>
                <a:schemeClr val="tx2"/>
              </a:solidFill>
            </a:endParaRPr>
          </a:p>
        </p:txBody>
      </p:sp>
      <p:sp>
        <p:nvSpPr>
          <p:cNvPr id="39" name="Rectangle 38">
            <a:hlinkClick r:id="rId3" tooltip="Click here to visit our website"/>
          </p:cNvPr>
          <p:cNvSpPr/>
          <p:nvPr userDrawn="1"/>
        </p:nvSpPr>
        <p:spPr>
          <a:xfrm>
            <a:off x="2843808" y="3062738"/>
            <a:ext cx="2376264" cy="220911"/>
          </a:xfrm>
          <a:prstGeom prst="rect">
            <a:avLst/>
          </a:prstGeom>
          <a:solidFill>
            <a:srgbClr val="C1002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facebook.png">
            <a:hlinkClick r:id="rId4" tooltip="Click here to visit us on Facebook"/>
          </p:cNvPr>
          <p:cNvPicPr>
            <a:picLocks noChangeAspect="1"/>
          </p:cNvPicPr>
          <p:nvPr userDrawn="1"/>
        </p:nvPicPr>
        <p:blipFill>
          <a:blip r:embed="rId5" cstate="print"/>
          <a:stretch>
            <a:fillRect/>
          </a:stretch>
        </p:blipFill>
        <p:spPr>
          <a:xfrm>
            <a:off x="1331640" y="4047954"/>
            <a:ext cx="359107" cy="360000"/>
          </a:xfrm>
          <a:prstGeom prst="rect">
            <a:avLst/>
          </a:prstGeom>
        </p:spPr>
      </p:pic>
      <p:pic>
        <p:nvPicPr>
          <p:cNvPr id="41" name="Picture 40" descr="instagram.png">
            <a:hlinkClick r:id="rId6" tooltip="Click here to visit us on Instagram"/>
          </p:cNvPr>
          <p:cNvPicPr>
            <a:picLocks noChangeAspect="1"/>
          </p:cNvPicPr>
          <p:nvPr userDrawn="1"/>
        </p:nvPicPr>
        <p:blipFill>
          <a:blip r:embed="rId7" cstate="print"/>
          <a:stretch>
            <a:fillRect/>
          </a:stretch>
        </p:blipFill>
        <p:spPr>
          <a:xfrm>
            <a:off x="2843808" y="4047954"/>
            <a:ext cx="359107" cy="360000"/>
          </a:xfrm>
          <a:prstGeom prst="rect">
            <a:avLst/>
          </a:prstGeom>
        </p:spPr>
      </p:pic>
      <p:pic>
        <p:nvPicPr>
          <p:cNvPr id="42" name="Picture 41" descr="pinterest.png">
            <a:hlinkClick r:id="rId8" tooltip="Click here to visit us on Pinterest"/>
          </p:cNvPr>
          <p:cNvPicPr>
            <a:picLocks noChangeAspect="1"/>
          </p:cNvPicPr>
          <p:nvPr userDrawn="1"/>
        </p:nvPicPr>
        <p:blipFill>
          <a:blip r:embed="rId9" cstate="print"/>
          <a:stretch>
            <a:fillRect/>
          </a:stretch>
        </p:blipFill>
        <p:spPr>
          <a:xfrm>
            <a:off x="2339752" y="4047954"/>
            <a:ext cx="359107" cy="360000"/>
          </a:xfrm>
          <a:prstGeom prst="rect">
            <a:avLst/>
          </a:prstGeom>
        </p:spPr>
      </p:pic>
      <p:pic>
        <p:nvPicPr>
          <p:cNvPr id="43" name="Picture 42" descr="twitter.png">
            <a:hlinkClick r:id="rId10" tooltip="Click here to visit us on Twitter"/>
          </p:cNvPr>
          <p:cNvPicPr>
            <a:picLocks noChangeAspect="1"/>
          </p:cNvPicPr>
          <p:nvPr userDrawn="1"/>
        </p:nvPicPr>
        <p:blipFill>
          <a:blip r:embed="rId11" cstate="print"/>
          <a:stretch>
            <a:fillRect/>
          </a:stretch>
        </p:blipFill>
        <p:spPr>
          <a:xfrm>
            <a:off x="1835696" y="4047954"/>
            <a:ext cx="359107" cy="360000"/>
          </a:xfrm>
          <a:prstGeom prst="rect">
            <a:avLst/>
          </a:prstGeom>
        </p:spPr>
      </p:pic>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bleed image with caption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sp>
        <p:nvSpPr>
          <p:cNvPr id="8" name="Text Placeholder 7"/>
          <p:cNvSpPr>
            <a:spLocks noGrp="1"/>
          </p:cNvSpPr>
          <p:nvPr>
            <p:ph type="body" sz="quarter" idx="13" hasCustomPrompt="1"/>
          </p:nvPr>
        </p:nvSpPr>
        <p:spPr>
          <a:xfrm>
            <a:off x="457200" y="3290888"/>
            <a:ext cx="3078163" cy="1476375"/>
          </a:xfrm>
        </p:spPr>
        <p:txBody>
          <a:bodyPr rIns="720000" anchor="b"/>
          <a:lstStyle>
            <a:lvl1pPr>
              <a:defRPr sz="1400" b="1">
                <a:solidFill>
                  <a:schemeClr val="bg1"/>
                </a:solidFill>
              </a:defRPr>
            </a:lvl1pPr>
            <a:lvl2pPr>
              <a:spcBef>
                <a:spcPts val="400"/>
              </a:spcBef>
              <a:spcAft>
                <a:spcPts val="400"/>
              </a:spcAft>
              <a:defRPr sz="1400" b="1">
                <a:solidFill>
                  <a:schemeClr val="tx2"/>
                </a:solidFill>
              </a:defRPr>
            </a:lvl2pPr>
            <a:lvl3pPr marL="0" indent="0">
              <a:spcBef>
                <a:spcPts val="400"/>
              </a:spcBef>
              <a:spcAft>
                <a:spcPts val="400"/>
              </a:spcAft>
              <a:buClr>
                <a:schemeClr val="bg1"/>
              </a:buClr>
              <a:buNone/>
              <a:defRPr sz="1400" b="1">
                <a:solidFill>
                  <a:schemeClr val="accent2"/>
                </a:solidFill>
              </a:defRPr>
            </a:lvl3pPr>
            <a:lvl4pPr>
              <a:buClr>
                <a:schemeClr val="bg1"/>
              </a:buClr>
              <a:defRPr>
                <a:solidFill>
                  <a:srgbClr val="00B050"/>
                </a:solidFill>
              </a:defRPr>
            </a:lvl4pPr>
            <a:lvl5pPr>
              <a:defRPr>
                <a:solidFill>
                  <a:srgbClr val="00B050"/>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grpSp>
        <p:nvGrpSpPr>
          <p:cNvPr id="20" name="Group 19"/>
          <p:cNvGrpSpPr/>
          <p:nvPr userDrawn="1"/>
        </p:nvGrpSpPr>
        <p:grpSpPr>
          <a:xfrm>
            <a:off x="457200" y="0"/>
            <a:ext cx="879147" cy="888027"/>
            <a:chOff x="1400400" y="1490400"/>
            <a:chExt cx="1782000" cy="1800000"/>
          </a:xfrm>
        </p:grpSpPr>
        <p:sp>
          <p:nvSpPr>
            <p:cNvPr id="21" name="Rectangle 20"/>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LMT-logo.png"/>
            <p:cNvPicPr>
              <a:picLocks noChangeAspect="1"/>
            </p:cNvPicPr>
            <p:nvPr/>
          </p:nvPicPr>
          <p:blipFill>
            <a:blip r:embed="rId2" cstate="print">
              <a:lum bright="100000"/>
              <a:extLst>
                <a:ext uri="{28A0092B-C50C-407E-A947-70E740481C1C}">
                  <a14:useLocalDpi xmlns:a14="http://schemas.microsoft.com/office/drawing/2010/main"/>
                </a:ext>
              </a:extLst>
            </a:blip>
            <a:stretch>
              <a:fillRect/>
            </a:stretch>
          </p:blipFill>
          <p:spPr>
            <a:xfrm>
              <a:off x="1526401" y="2280452"/>
              <a:ext cx="1471743" cy="864000"/>
            </a:xfrm>
            <a:prstGeom prst="rect">
              <a:avLst/>
            </a:prstGeom>
          </p:spPr>
        </p:pic>
      </p:gr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image right with text left">
    <p:spTree>
      <p:nvGrpSpPr>
        <p:cNvPr id="1" name=""/>
        <p:cNvGrpSpPr/>
        <p:nvPr/>
      </p:nvGrpSpPr>
      <p:grpSpPr>
        <a:xfrm>
          <a:off x="0" y="0"/>
          <a:ext cx="0" cy="0"/>
          <a:chOff x="0" y="0"/>
          <a:chExt cx="0" cy="0"/>
        </a:xfrm>
      </p:grpSpPr>
      <p:sp>
        <p:nvSpPr>
          <p:cNvPr id="20" name="Picture Placeholder 6"/>
          <p:cNvSpPr>
            <a:spLocks noGrp="1"/>
          </p:cNvSpPr>
          <p:nvPr>
            <p:ph type="pic" sz="quarter" idx="25" hasCustomPrompt="1"/>
          </p:nvPr>
        </p:nvSpPr>
        <p:spPr>
          <a:xfrm>
            <a:off x="5255568" y="0"/>
            <a:ext cx="3888432" cy="5157561"/>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410400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4104000" cy="828882"/>
          </a:xfrm>
        </p:spPr>
        <p:txBody>
          <a:bodyPr anchor="t">
            <a:normAutofit/>
          </a:bodyPr>
          <a:lstStyle>
            <a:lvl1pPr>
              <a:defRPr sz="2800"/>
            </a:lvl1pPr>
          </a:lstStyle>
          <a:p>
            <a:r>
              <a:rPr lang="en-US" dirty="0"/>
              <a:t>Click to edit title</a:t>
            </a:r>
            <a:endParaRPr lang="en-GB" dirty="0"/>
          </a:p>
        </p:txBody>
      </p:sp>
      <p:sp>
        <p:nvSpPr>
          <p:cNvPr id="30" name="Text Placeholder 29"/>
          <p:cNvSpPr>
            <a:spLocks noGrp="1"/>
          </p:cNvSpPr>
          <p:nvPr>
            <p:ph type="body" sz="quarter" idx="27" hasCustomPrompt="1"/>
          </p:nvPr>
        </p:nvSpPr>
        <p:spPr>
          <a:xfrm>
            <a:off x="3510000" y="4479962"/>
            <a:ext cx="1737693" cy="663538"/>
          </a:xfrm>
        </p:spPr>
        <p:txBody>
          <a:bodyPr rIns="46800"/>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ortrait images right with text left">
    <p:spTree>
      <p:nvGrpSpPr>
        <p:cNvPr id="1" name=""/>
        <p:cNvGrpSpPr/>
        <p:nvPr/>
      </p:nvGrpSpPr>
      <p:grpSpPr>
        <a:xfrm>
          <a:off x="0" y="0"/>
          <a:ext cx="0" cy="0"/>
          <a:chOff x="0" y="0"/>
          <a:chExt cx="0" cy="0"/>
        </a:xfrm>
      </p:grpSpPr>
      <p:sp>
        <p:nvSpPr>
          <p:cNvPr id="20" name="Picture Placeholder 6"/>
          <p:cNvSpPr>
            <a:spLocks noGrp="1"/>
          </p:cNvSpPr>
          <p:nvPr>
            <p:ph type="pic" sz="quarter" idx="25" hasCustomPrompt="1"/>
          </p:nvPr>
        </p:nvSpPr>
        <p:spPr>
          <a:xfrm>
            <a:off x="3851920" y="879475"/>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5052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3050217" cy="828882"/>
          </a:xfrm>
        </p:spPr>
        <p:txBody>
          <a:bodyPr anchor="t">
            <a:normAutofit/>
          </a:bodyPr>
          <a:lstStyle>
            <a:lvl1pPr>
              <a:defRPr sz="2800"/>
            </a:lvl1pPr>
          </a:lstStyle>
          <a:p>
            <a:r>
              <a:rPr lang="en-US" dirty="0"/>
              <a:t>Click to edit title</a:t>
            </a:r>
            <a:endParaRPr lang="en-GB" dirty="0"/>
          </a:p>
        </p:txBody>
      </p:sp>
      <p:sp>
        <p:nvSpPr>
          <p:cNvPr id="21" name="Picture Placeholder 6"/>
          <p:cNvSpPr>
            <a:spLocks noGrp="1"/>
          </p:cNvSpPr>
          <p:nvPr>
            <p:ph type="pic" sz="quarter" idx="27" hasCustomPrompt="1"/>
          </p:nvPr>
        </p:nvSpPr>
        <p:spPr>
          <a:xfrm>
            <a:off x="6497381" y="880761"/>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25" name="Text Placeholder 29"/>
          <p:cNvSpPr>
            <a:spLocks noGrp="1"/>
          </p:cNvSpPr>
          <p:nvPr>
            <p:ph type="body" sz="quarter" idx="28" hasCustomPrompt="1"/>
          </p:nvPr>
        </p:nvSpPr>
        <p:spPr>
          <a:xfrm>
            <a:off x="3851920" y="4335946"/>
            <a:ext cx="2537449" cy="395313"/>
          </a:xfrm>
        </p:spPr>
        <p:txBody>
          <a:bodyPr rIns="180000" bIns="90000"/>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9"/>
          <p:cNvSpPr>
            <a:spLocks noGrp="1"/>
          </p:cNvSpPr>
          <p:nvPr>
            <p:ph type="body" sz="quarter" idx="29" hasCustomPrompt="1"/>
          </p:nvPr>
        </p:nvSpPr>
        <p:spPr>
          <a:xfrm>
            <a:off x="6497381" y="4335946"/>
            <a:ext cx="2537449" cy="395313"/>
          </a:xfrm>
        </p:spPr>
        <p:txBody>
          <a:bodyPr rIns="180000" bIns="90000"/>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landscape images right with text left">
    <p:spTree>
      <p:nvGrpSpPr>
        <p:cNvPr id="1" name=""/>
        <p:cNvGrpSpPr/>
        <p:nvPr/>
      </p:nvGrpSpPr>
      <p:grpSpPr>
        <a:xfrm>
          <a:off x="0" y="0"/>
          <a:ext cx="0" cy="0"/>
          <a:chOff x="0" y="0"/>
          <a:chExt cx="0" cy="0"/>
        </a:xfrm>
      </p:grpSpPr>
      <p:sp>
        <p:nvSpPr>
          <p:cNvPr id="20" name="Picture Placeholder 6"/>
          <p:cNvSpPr>
            <a:spLocks noGrp="1"/>
          </p:cNvSpPr>
          <p:nvPr>
            <p:ph type="pic" sz="quarter" idx="25" hasCustomPrompt="1"/>
          </p:nvPr>
        </p:nvSpPr>
        <p:spPr>
          <a:xfrm>
            <a:off x="4817973" y="195399"/>
            <a:ext cx="3858483" cy="2167603"/>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5052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3050217" cy="828882"/>
          </a:xfrm>
        </p:spPr>
        <p:txBody>
          <a:bodyPr anchor="t">
            <a:normAutofit/>
          </a:bodyPr>
          <a:lstStyle>
            <a:lvl1pPr>
              <a:defRPr sz="2800"/>
            </a:lvl1pPr>
          </a:lstStyle>
          <a:p>
            <a:r>
              <a:rPr lang="en-US" dirty="0"/>
              <a:t>Click to edit title</a:t>
            </a:r>
            <a:endParaRPr lang="en-GB" dirty="0"/>
          </a:p>
        </p:txBody>
      </p:sp>
      <p:sp>
        <p:nvSpPr>
          <p:cNvPr id="21" name="Picture Placeholder 6"/>
          <p:cNvSpPr>
            <a:spLocks noGrp="1"/>
          </p:cNvSpPr>
          <p:nvPr>
            <p:ph type="pic" sz="quarter" idx="27" hasCustomPrompt="1"/>
          </p:nvPr>
        </p:nvSpPr>
        <p:spPr>
          <a:xfrm>
            <a:off x="4817973" y="2456375"/>
            <a:ext cx="3858483" cy="2167603"/>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25" name="Text Placeholder 29"/>
          <p:cNvSpPr>
            <a:spLocks noGrp="1"/>
          </p:cNvSpPr>
          <p:nvPr>
            <p:ph type="body" sz="quarter" idx="28" hasCustomPrompt="1"/>
          </p:nvPr>
        </p:nvSpPr>
        <p:spPr>
          <a:xfrm>
            <a:off x="3518217" y="2932989"/>
            <a:ext cx="1299756" cy="1690989"/>
          </a:xfrm>
        </p:spPr>
        <p:txBody>
          <a:bodyPr lIns="180000" rIns="90000" bIns="0" anchor="b"/>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29"/>
          <p:cNvSpPr>
            <a:spLocks noGrp="1"/>
          </p:cNvSpPr>
          <p:nvPr>
            <p:ph type="body" sz="quarter" idx="29" hasCustomPrompt="1"/>
          </p:nvPr>
        </p:nvSpPr>
        <p:spPr>
          <a:xfrm>
            <a:off x="3518217" y="195399"/>
            <a:ext cx="1299756" cy="1690989"/>
          </a:xfrm>
        </p:spPr>
        <p:txBody>
          <a:bodyPr lIns="180000" rIns="90000" bIns="0" anchor="t"/>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ortrait image + 2 landscape images right with text left">
    <p:spTree>
      <p:nvGrpSpPr>
        <p:cNvPr id="1" name=""/>
        <p:cNvGrpSpPr/>
        <p:nvPr/>
      </p:nvGrpSpPr>
      <p:grpSpPr>
        <a:xfrm>
          <a:off x="0" y="0"/>
          <a:ext cx="0" cy="0"/>
          <a:chOff x="0" y="0"/>
          <a:chExt cx="0" cy="0"/>
        </a:xfrm>
      </p:grpSpPr>
      <p:sp>
        <p:nvSpPr>
          <p:cNvPr id="20" name="Picture Placeholder 6"/>
          <p:cNvSpPr>
            <a:spLocks noGrp="1" noChangeAspect="1"/>
          </p:cNvSpPr>
          <p:nvPr>
            <p:ph type="pic" sz="quarter" idx="25" hasCustomPrompt="1"/>
          </p:nvPr>
        </p:nvSpPr>
        <p:spPr>
          <a:xfrm>
            <a:off x="3851920" y="879563"/>
            <a:ext cx="2196000" cy="1263712"/>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4" name="Footer Placeholder 3"/>
          <p:cNvSpPr>
            <a:spLocks noGrp="1"/>
          </p:cNvSpPr>
          <p:nvPr>
            <p:ph type="ftr" sz="quarter" idx="11"/>
          </p:nvPr>
        </p:nvSpPr>
        <p:spPr/>
        <p:txBody>
          <a:bodyPr/>
          <a:lstStyle>
            <a:lvl1pPr>
              <a:defRPr>
                <a:solidFill>
                  <a:schemeClr val="bg2"/>
                </a:solidFill>
              </a:defRPr>
            </a:lvl1pPr>
          </a:lstStyle>
          <a:p>
            <a:r>
              <a:rPr lang="en-GB"/>
              <a:t>Any information required to go in the footer area would go here</a:t>
            </a:r>
            <a:endParaRPr lang="en-GB"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EB3E7BDA-084D-498E-8E3B-2680B49C7E16}" type="slidenum">
              <a:rPr lang="en-GB" smtClean="0"/>
              <a:pPr/>
              <a:t>‹#›</a:t>
            </a:fld>
            <a:endParaRPr lang="en-GB"/>
          </a:p>
        </p:txBody>
      </p:sp>
      <p:sp>
        <p:nvSpPr>
          <p:cNvPr id="26" name="Text Placeholder 7"/>
          <p:cNvSpPr>
            <a:spLocks noGrp="1"/>
          </p:cNvSpPr>
          <p:nvPr>
            <p:ph type="body" sz="quarter" idx="26" hasCustomPrompt="1"/>
          </p:nvPr>
        </p:nvSpPr>
        <p:spPr>
          <a:xfrm>
            <a:off x="468000" y="1994400"/>
            <a:ext cx="3050520" cy="2268339"/>
          </a:xfrm>
        </p:spPr>
        <p:txBody>
          <a:bodyPr tIns="180000" rIns="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itle 27"/>
          <p:cNvSpPr>
            <a:spLocks noGrp="1"/>
          </p:cNvSpPr>
          <p:nvPr>
            <p:ph type="title" hasCustomPrompt="1"/>
          </p:nvPr>
        </p:nvSpPr>
        <p:spPr>
          <a:xfrm>
            <a:off x="468000" y="1166400"/>
            <a:ext cx="3050217" cy="828882"/>
          </a:xfrm>
        </p:spPr>
        <p:txBody>
          <a:bodyPr anchor="t">
            <a:normAutofit/>
          </a:bodyPr>
          <a:lstStyle>
            <a:lvl1pPr>
              <a:defRPr sz="2800"/>
            </a:lvl1pPr>
          </a:lstStyle>
          <a:p>
            <a:r>
              <a:rPr lang="en-US" dirty="0"/>
              <a:t>Click to edit title</a:t>
            </a:r>
            <a:endParaRPr lang="en-GB" dirty="0"/>
          </a:p>
        </p:txBody>
      </p:sp>
      <p:sp>
        <p:nvSpPr>
          <p:cNvPr id="21" name="Picture Placeholder 6"/>
          <p:cNvSpPr>
            <a:spLocks noGrp="1" noChangeAspect="1"/>
          </p:cNvSpPr>
          <p:nvPr>
            <p:ph type="pic" sz="quarter" idx="27" hasCustomPrompt="1"/>
          </p:nvPr>
        </p:nvSpPr>
        <p:spPr>
          <a:xfrm>
            <a:off x="3851920" y="2244142"/>
            <a:ext cx="2196000" cy="1263712"/>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
        <p:nvSpPr>
          <p:cNvPr id="25" name="Text Placeholder 29"/>
          <p:cNvSpPr>
            <a:spLocks noGrp="1"/>
          </p:cNvSpPr>
          <p:nvPr>
            <p:ph type="body" sz="quarter" idx="28" hasCustomPrompt="1"/>
          </p:nvPr>
        </p:nvSpPr>
        <p:spPr>
          <a:xfrm>
            <a:off x="3851920" y="3507854"/>
            <a:ext cx="2196456" cy="754885"/>
          </a:xfrm>
        </p:spPr>
        <p:txBody>
          <a:bodyPr lIns="0" tIns="180000" rIns="90000" bIns="0" anchor="b"/>
          <a:lstStyle>
            <a:lvl1pPr>
              <a:defRPr sz="800" baseline="0"/>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dirty="0"/>
              <a:t>Click to add caption to picture in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Picture Placeholder 6"/>
          <p:cNvSpPr>
            <a:spLocks noGrp="1"/>
          </p:cNvSpPr>
          <p:nvPr>
            <p:ph type="pic" sz="quarter" idx="30" hasCustomPrompt="1"/>
          </p:nvPr>
        </p:nvSpPr>
        <p:spPr>
          <a:xfrm>
            <a:off x="6138239" y="880761"/>
            <a:ext cx="2537449" cy="3383264"/>
          </a:xfrm>
        </p:spPr>
        <p:txBody>
          <a:bodyPr anchor="ctr">
            <a:normAutofit/>
          </a:bodyPr>
          <a:lstStyle>
            <a:lvl1pPr>
              <a:lnSpc>
                <a:spcPct val="90000"/>
              </a:lnSpc>
              <a:spcBef>
                <a:spcPts val="0"/>
              </a:spcBef>
              <a:spcAft>
                <a:spcPts val="0"/>
              </a:spcAft>
              <a:defRPr sz="900" baseline="0">
                <a:solidFill>
                  <a:schemeClr val="accent2"/>
                </a:solidFill>
              </a:defRPr>
            </a:lvl1pPr>
          </a:lstStyle>
          <a:p>
            <a:r>
              <a:rPr lang="en-GB" dirty="0"/>
              <a:t>insert picture &gt;</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1167594"/>
            <a:ext cx="8193600" cy="828092"/>
          </a:xfrm>
        </p:spPr>
        <p:txBody>
          <a:bodyPr anchor="t">
            <a:normAutofit/>
          </a:bodyPr>
          <a:lstStyle>
            <a:lvl1pPr>
              <a:defRPr sz="2800"/>
            </a:lvl1pPr>
          </a:lstStyle>
          <a:p>
            <a:r>
              <a:rPr lang="en-US" dirty="0"/>
              <a:t>Click to edit title</a:t>
            </a:r>
            <a:endParaRPr lang="en-GB" dirty="0"/>
          </a:p>
        </p:txBody>
      </p:sp>
      <p:sp>
        <p:nvSpPr>
          <p:cNvPr id="4" name="Footer Placeholder 3"/>
          <p:cNvSpPr>
            <a:spLocks noGrp="1"/>
          </p:cNvSpPr>
          <p:nvPr>
            <p:ph type="ftr" sz="quarter" idx="11"/>
          </p:nvPr>
        </p:nvSpPr>
        <p:spPr/>
        <p:txBody>
          <a:bodyPr/>
          <a:lstStyle/>
          <a:p>
            <a:r>
              <a:rPr lang="en-GB" dirty="0"/>
              <a:t>Any information required to go in the footer area would go here</a:t>
            </a:r>
          </a:p>
        </p:txBody>
      </p:sp>
      <p:sp>
        <p:nvSpPr>
          <p:cNvPr id="5" name="Slide Number Placeholder 4"/>
          <p:cNvSpPr>
            <a:spLocks noGrp="1"/>
          </p:cNvSpPr>
          <p:nvPr>
            <p:ph type="sldNum" sz="quarter" idx="12"/>
          </p:nvPr>
        </p:nvSpPr>
        <p:spPr/>
        <p:txBody>
          <a:bodyPr/>
          <a:lstStyle/>
          <a:p>
            <a:fld id="{EB3E7BDA-084D-498E-8E3B-2680B49C7E16}" type="slidenum">
              <a:rPr lang="en-GB" smtClean="0"/>
              <a:pPr/>
              <a:t>‹#›</a:t>
            </a:fld>
            <a:endParaRPr lang="en-GB"/>
          </a:p>
        </p:txBody>
      </p:sp>
      <p:sp>
        <p:nvSpPr>
          <p:cNvPr id="18" name="Text Placeholder 7"/>
          <p:cNvSpPr>
            <a:spLocks noGrp="1"/>
          </p:cNvSpPr>
          <p:nvPr>
            <p:ph type="body" sz="quarter" idx="24" hasCustomPrompt="1"/>
          </p:nvPr>
        </p:nvSpPr>
        <p:spPr>
          <a:xfrm>
            <a:off x="468313" y="1995686"/>
            <a:ext cx="8192899" cy="2268339"/>
          </a:xfrm>
        </p:spPr>
        <p:txBody>
          <a:bodyPr tIns="180000" rIns="720000" bIns="0"/>
          <a:lstStyle>
            <a:lvl1pPr>
              <a:defRPr sz="1600">
                <a:solidFill>
                  <a:schemeClr val="tx2"/>
                </a:solidFill>
              </a:defRPr>
            </a:lvl1pPr>
            <a:lvl2pPr>
              <a:defRPr sz="1600">
                <a:solidFill>
                  <a:schemeClr val="accent2"/>
                </a:solidFill>
              </a:defRPr>
            </a:lvl2pPr>
            <a:lvl3pPr>
              <a:buClr>
                <a:schemeClr val="tx2"/>
              </a:buClr>
              <a:defRPr sz="1400">
                <a:solidFill>
                  <a:schemeClr val="accent2"/>
                </a:solidFill>
              </a:defRPr>
            </a:lvl3pPr>
            <a:lvl4pPr>
              <a:buClr>
                <a:schemeClr val="tx2"/>
              </a:buClr>
              <a:defRPr sz="1200">
                <a:solidFill>
                  <a:schemeClr val="accent2"/>
                </a:solidFill>
              </a:defRPr>
            </a:lvl4pPr>
            <a:lvl5pPr>
              <a:defRPr sz="1200">
                <a:solidFill>
                  <a:schemeClr val="accent2"/>
                </a:solidFill>
              </a:defRPr>
            </a:lvl5pPr>
          </a:lstStyle>
          <a:p>
            <a:pPr lvl="0"/>
            <a:r>
              <a:rPr lang="en-US" dirty="0"/>
              <a:t>Click to edit the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5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4293" y="79200"/>
            <a:ext cx="6932506" cy="857250"/>
          </a:xfrm>
          <a:prstGeom prst="rect">
            <a:avLst/>
          </a:prstGeom>
        </p:spPr>
        <p:txBody>
          <a:bodyPr vert="horz" lIns="0" tIns="0" rIns="0" bIns="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567112"/>
          </a:xfrm>
          <a:prstGeom prst="rect">
            <a:avLst/>
          </a:prstGeom>
        </p:spPr>
        <p:txBody>
          <a:bodyPr vert="horz" lIns="0" tIns="0" rIns="0" bIns="180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3518520" y="4767263"/>
            <a:ext cx="2133600" cy="273844"/>
          </a:xfrm>
          <a:prstGeom prst="rect">
            <a:avLst/>
          </a:prstGeom>
        </p:spPr>
        <p:txBody>
          <a:bodyPr vert="horz" lIns="0" tIns="0" rIns="0" bIns="0" rtlCol="0" anchor="t"/>
          <a:lstStyle>
            <a:lvl1pPr algn="ctr">
              <a:defRPr sz="800">
                <a:solidFill>
                  <a:schemeClr val="tx2"/>
                </a:solidFill>
              </a:defRPr>
            </a:lvl1pPr>
          </a:lstStyle>
          <a:p>
            <a:fld id="{0F18E0D3-836D-4FBD-8F83-2D408EAAB998}" type="datetime1">
              <a:rPr lang="en-GB" smtClean="0"/>
              <a:pPr/>
              <a:t>20/09/2023</a:t>
            </a:fld>
            <a:endParaRPr lang="en-GB" dirty="0"/>
          </a:p>
        </p:txBody>
      </p:sp>
      <p:sp>
        <p:nvSpPr>
          <p:cNvPr id="5" name="Footer Placeholder 4"/>
          <p:cNvSpPr>
            <a:spLocks noGrp="1"/>
          </p:cNvSpPr>
          <p:nvPr>
            <p:ph type="ftr" sz="quarter" idx="3"/>
          </p:nvPr>
        </p:nvSpPr>
        <p:spPr>
          <a:xfrm>
            <a:off x="468313" y="4767263"/>
            <a:ext cx="3050207" cy="273844"/>
          </a:xfrm>
          <a:prstGeom prst="rect">
            <a:avLst/>
          </a:prstGeom>
        </p:spPr>
        <p:txBody>
          <a:bodyPr vert="horz" lIns="0" tIns="0" rIns="0" bIns="0" rtlCol="0" anchor="t"/>
          <a:lstStyle>
            <a:lvl1pPr algn="l">
              <a:defRPr sz="800">
                <a:solidFill>
                  <a:schemeClr val="accent2"/>
                </a:solidFill>
              </a:defRPr>
            </a:lvl1pPr>
          </a:lstStyle>
          <a:p>
            <a:r>
              <a:rPr lang="en-GB" dirty="0"/>
              <a:t>Any information required to go in the footer area would go here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t"/>
          <a:lstStyle>
            <a:lvl1pPr algn="r">
              <a:defRPr sz="800">
                <a:solidFill>
                  <a:schemeClr val="tx2"/>
                </a:solidFill>
              </a:defRPr>
            </a:lvl1pPr>
          </a:lstStyle>
          <a:p>
            <a:fld id="{EB3E7BDA-084D-498E-8E3B-2680B49C7E16}" type="slidenum">
              <a:rPr lang="en-GB" smtClean="0"/>
              <a:pPr/>
              <a:t>‹#›</a:t>
            </a:fld>
            <a:endParaRPr lang="en-GB" dirty="0"/>
          </a:p>
        </p:txBody>
      </p:sp>
      <p:grpSp>
        <p:nvGrpSpPr>
          <p:cNvPr id="7" name="Group 6"/>
          <p:cNvGrpSpPr/>
          <p:nvPr/>
        </p:nvGrpSpPr>
        <p:grpSpPr>
          <a:xfrm>
            <a:off x="457200" y="0"/>
            <a:ext cx="879147" cy="888027"/>
            <a:chOff x="1400400" y="1490400"/>
            <a:chExt cx="1782000" cy="1800000"/>
          </a:xfrm>
        </p:grpSpPr>
        <p:sp>
          <p:nvSpPr>
            <p:cNvPr id="8" name="Rectangle 7"/>
            <p:cNvSpPr/>
            <p:nvPr/>
          </p:nvSpPr>
          <p:spPr>
            <a:xfrm>
              <a:off x="1400400" y="1490400"/>
              <a:ext cx="1782000" cy="18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MT-logo.png"/>
            <p:cNvPicPr>
              <a:picLocks noChangeAspect="1"/>
            </p:cNvPicPr>
            <p:nvPr/>
          </p:nvPicPr>
          <p:blipFill>
            <a:blip r:embed="rId15" cstate="print">
              <a:lum bright="100000"/>
              <a:extLst>
                <a:ext uri="{28A0092B-C50C-407E-A947-70E740481C1C}">
                  <a14:useLocalDpi xmlns:a14="http://schemas.microsoft.com/office/drawing/2010/main"/>
                </a:ext>
              </a:extLst>
            </a:blip>
            <a:stretch>
              <a:fillRect/>
            </a:stretch>
          </p:blipFill>
          <p:spPr>
            <a:xfrm>
              <a:off x="1526401" y="2280452"/>
              <a:ext cx="1471743" cy="864000"/>
            </a:xfrm>
            <a:prstGeom prst="rect">
              <a:avLst/>
            </a:prstGeom>
          </p:spPr>
        </p:pic>
      </p:grpSp>
    </p:spTree>
  </p:cSld>
  <p:clrMap bg1="lt1" tx1="dk1" bg2="lt2" tx2="dk2" accent1="accent1" accent2="accent2" accent3="accent3" accent4="accent4" accent5="accent5" accent6="accent6" hlink="hlink" folHlink="folHlink"/>
  <p:sldLayoutIdLst>
    <p:sldLayoutId id="2147483651" r:id="rId1"/>
    <p:sldLayoutId id="2147483650" r:id="rId2"/>
    <p:sldLayoutId id="2147483675" r:id="rId3"/>
    <p:sldLayoutId id="2147483674" r:id="rId4"/>
    <p:sldLayoutId id="2147483655" r:id="rId5"/>
    <p:sldLayoutId id="2147483656" r:id="rId6"/>
    <p:sldLayoutId id="2147483657" r:id="rId7"/>
    <p:sldLayoutId id="2147483658" r:id="rId8"/>
    <p:sldLayoutId id="2147483652" r:id="rId9"/>
    <p:sldLayoutId id="2147483659" r:id="rId10"/>
    <p:sldLayoutId id="2147483660" r:id="rId11"/>
    <p:sldLayoutId id="2147483653" r:id="rId12"/>
    <p:sldLayoutId id="2147483661" r:id="rId13"/>
  </p:sldLayoutIdLst>
  <p:transition spd="med">
    <p:fade/>
  </p:transition>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F5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4293" y="79200"/>
            <a:ext cx="6932506" cy="857250"/>
          </a:xfrm>
          <a:prstGeom prst="rect">
            <a:avLst/>
          </a:prstGeom>
        </p:spPr>
        <p:txBody>
          <a:bodyPr vert="horz" lIns="0" tIns="0" rIns="0" bIns="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567112"/>
          </a:xfrm>
          <a:prstGeom prst="rect">
            <a:avLst/>
          </a:prstGeom>
        </p:spPr>
        <p:txBody>
          <a:bodyPr vert="horz" lIns="0" tIns="0" rIns="0" bIns="180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4" name="Date Placeholder 3"/>
          <p:cNvSpPr>
            <a:spLocks noGrp="1"/>
          </p:cNvSpPr>
          <p:nvPr>
            <p:ph type="dt" sz="half" idx="2"/>
          </p:nvPr>
        </p:nvSpPr>
        <p:spPr>
          <a:xfrm>
            <a:off x="3518520" y="4767263"/>
            <a:ext cx="2133600" cy="273844"/>
          </a:xfrm>
          <a:prstGeom prst="rect">
            <a:avLst/>
          </a:prstGeom>
        </p:spPr>
        <p:txBody>
          <a:bodyPr vert="horz" lIns="0" tIns="0" rIns="0" bIns="0" rtlCol="0" anchor="t"/>
          <a:lstStyle>
            <a:lvl1pPr algn="ctr">
              <a:defRPr sz="800">
                <a:solidFill>
                  <a:schemeClr val="tx2"/>
                </a:solidFill>
              </a:defRPr>
            </a:lvl1pPr>
          </a:lstStyle>
          <a:p>
            <a:fld id="{0F18E0D3-836D-4FBD-8F83-2D408EAAB998}" type="datetime1">
              <a:rPr lang="en-GB" smtClean="0"/>
              <a:pPr/>
              <a:t>20/09/2023</a:t>
            </a:fld>
            <a:endParaRPr lang="en-GB" dirty="0"/>
          </a:p>
        </p:txBody>
      </p:sp>
      <p:sp>
        <p:nvSpPr>
          <p:cNvPr id="5" name="Footer Placeholder 4"/>
          <p:cNvSpPr>
            <a:spLocks noGrp="1"/>
          </p:cNvSpPr>
          <p:nvPr>
            <p:ph type="ftr" sz="quarter" idx="3"/>
          </p:nvPr>
        </p:nvSpPr>
        <p:spPr>
          <a:xfrm>
            <a:off x="468313" y="4767263"/>
            <a:ext cx="3050207" cy="273844"/>
          </a:xfrm>
          <a:prstGeom prst="rect">
            <a:avLst/>
          </a:prstGeom>
        </p:spPr>
        <p:txBody>
          <a:bodyPr vert="horz" lIns="0" tIns="0" rIns="0" bIns="0" rtlCol="0" anchor="t"/>
          <a:lstStyle>
            <a:lvl1pPr algn="l">
              <a:defRPr sz="800">
                <a:solidFill>
                  <a:schemeClr val="accent2"/>
                </a:solidFill>
              </a:defRPr>
            </a:lvl1pPr>
          </a:lstStyle>
          <a:p>
            <a:r>
              <a:rPr lang="en-GB" dirty="0"/>
              <a:t>Any information required to go in the footer area would go here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t"/>
          <a:lstStyle>
            <a:lvl1pPr algn="r">
              <a:defRPr sz="800">
                <a:solidFill>
                  <a:schemeClr val="tx2"/>
                </a:solidFill>
              </a:defRPr>
            </a:lvl1pPr>
          </a:lstStyle>
          <a:p>
            <a:fld id="{EB3E7BDA-084D-498E-8E3B-2680B49C7E1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med">
    <p:fade/>
  </p:transition>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youtube.com/watch?v=LxBMCrrzN4s&amp;ab_channel=SaltusGladi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building, stone, old, area&#10;&#10;Description automatically generated">
            <a:extLst>
              <a:ext uri="{FF2B5EF4-FFF2-40B4-BE49-F238E27FC236}">
                <a16:creationId xmlns:a16="http://schemas.microsoft.com/office/drawing/2014/main" id="{3BD7C2EF-3E1A-825E-3C01-E82F1175FD44}"/>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511" b="511"/>
          <a:stretch>
            <a:fillRect/>
          </a:stretch>
        </p:blipFill>
        <p:spPr/>
      </p:pic>
      <p:sp>
        <p:nvSpPr>
          <p:cNvPr id="34" name="Text Placeholder 33"/>
          <p:cNvSpPr>
            <a:spLocks noGrp="1"/>
          </p:cNvSpPr>
          <p:nvPr>
            <p:ph type="body" sz="quarter" idx="24"/>
          </p:nvPr>
        </p:nvSpPr>
        <p:spPr/>
        <p:txBody>
          <a:bodyPr vert="horz" lIns="0" tIns="180000" rIns="720000" bIns="0" rtlCol="0" anchor="t">
            <a:normAutofit/>
          </a:bodyPr>
          <a:lstStyle/>
          <a:p>
            <a:r>
              <a:rPr lang="en-GB" dirty="0"/>
              <a:t>Calverley Old Hall</a:t>
            </a:r>
          </a:p>
        </p:txBody>
      </p:sp>
      <p:sp>
        <p:nvSpPr>
          <p:cNvPr id="35" name="Date Placeholder 34"/>
          <p:cNvSpPr>
            <a:spLocks noGrp="1"/>
          </p:cNvSpPr>
          <p:nvPr>
            <p:ph type="dt" sz="half" idx="10"/>
          </p:nvPr>
        </p:nvSpPr>
        <p:spPr/>
        <p:txBody>
          <a:bodyPr/>
          <a:lstStyle/>
          <a:p>
            <a:fld id="{B8BAD95F-907E-4BF2-96FE-B8B97FD5FA61}" type="datetime4">
              <a:rPr lang="en-GB" smtClean="0"/>
              <a:pPr/>
              <a:t>20 September 2023</a:t>
            </a:fld>
            <a:endParaRPr lang="en-GB" dirty="0"/>
          </a:p>
        </p:txBody>
      </p:sp>
      <p:pic>
        <p:nvPicPr>
          <p:cNvPr id="5" name="Picture Placeholder 4" descr="A picture containing building, outdoor, arch, stone&#10;&#10;Description automatically generated">
            <a:extLst>
              <a:ext uri="{FF2B5EF4-FFF2-40B4-BE49-F238E27FC236}">
                <a16:creationId xmlns:a16="http://schemas.microsoft.com/office/drawing/2014/main" id="{BE2A15F7-56CB-7693-6194-D81F2B293A6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31" b="731"/>
          <a:stretch>
            <a:fillRect/>
          </a:stretch>
        </p:blipFill>
        <p:spPr/>
      </p:pic>
      <p:pic>
        <p:nvPicPr>
          <p:cNvPr id="1028" name="Picture 4" descr="Holiday at Calverley Old Hall in Calverley, West Yorkshire | The Landmark  Trust">
            <a:extLst>
              <a:ext uri="{FF2B5EF4-FFF2-40B4-BE49-F238E27FC236}">
                <a16:creationId xmlns:a16="http://schemas.microsoft.com/office/drawing/2014/main" id="{E6E404E8-2C7B-84AA-B5B3-5ACDBA54786F}"/>
              </a:ext>
            </a:extLst>
          </p:cNvPr>
          <p:cNvPicPr>
            <a:picLocks noGrp="1" noChangeAspect="1" noChangeArrowheads="1"/>
          </p:cNvPicPr>
          <p:nvPr>
            <p:ph type="pic" sz="quarter" idx="16"/>
          </p:nvPr>
        </p:nvPicPr>
        <p:blipFill>
          <a:blip r:embed="rId5" cstate="print">
            <a:extLst>
              <a:ext uri="{28A0092B-C50C-407E-A947-70E740481C1C}">
                <a14:useLocalDpi xmlns:a14="http://schemas.microsoft.com/office/drawing/2010/main"/>
              </a:ext>
            </a:extLst>
          </a:blip>
          <a:srcRect/>
          <a:stretch>
            <a:fillRect/>
          </a:stretch>
        </p:blipFill>
        <p:spPr bwMode="auto">
          <a:xfrm>
            <a:off x="4867440" y="665504"/>
            <a:ext cx="1868804"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murderous past of Calverley Old Hall as The Landmark Trust prepares  fundraising bid to restore it | Yorkshire Evening Post">
            <a:extLst>
              <a:ext uri="{FF2B5EF4-FFF2-40B4-BE49-F238E27FC236}">
                <a16:creationId xmlns:a16="http://schemas.microsoft.com/office/drawing/2014/main" id="{90DFB748-9F34-C6F8-9AA0-78F22BF254C7}"/>
              </a:ext>
            </a:extLst>
          </p:cNvPr>
          <p:cNvPicPr>
            <a:picLocks noGrp="1" noChangeAspect="1" noChangeArrowheads="1"/>
          </p:cNvPicPr>
          <p:nvPr>
            <p:ph type="pic" sz="quarter" idx="21"/>
          </p:nvPr>
        </p:nvPicPr>
        <p:blipFill>
          <a:blip r:embed="rId6" cstate="print">
            <a:extLst>
              <a:ext uri="{28A0092B-C50C-407E-A947-70E740481C1C}">
                <a14:useLocalDpi xmlns:a14="http://schemas.microsoft.com/office/drawing/2010/main" val="0"/>
              </a:ext>
            </a:extLst>
          </a:blip>
          <a:srcRect t="12496" b="124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DEB98E6-FC4B-0822-AD37-256A8DC54473}"/>
              </a:ext>
            </a:extLst>
          </p:cNvPr>
          <p:cNvSpPr>
            <a:spLocks noGrp="1"/>
          </p:cNvSpPr>
          <p:nvPr>
            <p:ph type="title"/>
          </p:nvPr>
        </p:nvSpPr>
        <p:spPr/>
        <p:txBody>
          <a:bodyPr/>
          <a:lstStyle/>
          <a:p>
            <a:r>
              <a:rPr lang="en-US" dirty="0"/>
              <a:t>Life in Medieval England</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3E7BDA-084D-498E-8E3B-2680B49C7E16}" type="slidenum">
              <a:rPr lang="en-GB" smtClean="0"/>
              <a:pPr/>
              <a:t>1</a:t>
            </a:fld>
            <a:endParaRPr lang="en-GB"/>
          </a:p>
        </p:txBody>
      </p:sp>
      <p:sp>
        <p:nvSpPr>
          <p:cNvPr id="3" name="Text Placeholder 2"/>
          <p:cNvSpPr>
            <a:spLocks noGrp="1"/>
          </p:cNvSpPr>
          <p:nvPr>
            <p:ph type="body" sz="quarter" idx="13"/>
          </p:nvPr>
        </p:nvSpPr>
        <p:spPr>
          <a:xfrm>
            <a:off x="2147392" y="114192"/>
            <a:ext cx="5472608" cy="792087"/>
          </a:xfrm>
        </p:spPr>
        <p:txBody>
          <a:bodyPr>
            <a:normAutofit/>
          </a:bodyPr>
          <a:lstStyle/>
          <a:p>
            <a:pPr algn="ctr"/>
            <a:r>
              <a:rPr lang="en-GB" sz="3600" dirty="0">
                <a:solidFill>
                  <a:srgbClr val="C00000"/>
                </a:solidFill>
              </a:rPr>
              <a:t>Medieval England</a:t>
            </a:r>
          </a:p>
        </p:txBody>
      </p:sp>
      <p:sp>
        <p:nvSpPr>
          <p:cNvPr id="4" name="Snip Single Corner of Rectangle 3">
            <a:extLst>
              <a:ext uri="{FF2B5EF4-FFF2-40B4-BE49-F238E27FC236}">
                <a16:creationId xmlns:a16="http://schemas.microsoft.com/office/drawing/2014/main" id="{46E07C26-1C2D-A98A-7895-E40B023300A8}"/>
              </a:ext>
            </a:extLst>
          </p:cNvPr>
          <p:cNvSpPr>
            <a:spLocks noChangeAspect="1"/>
          </p:cNvSpPr>
          <p:nvPr/>
        </p:nvSpPr>
        <p:spPr>
          <a:xfrm rot="5400000">
            <a:off x="770076" y="1178291"/>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5" name="Snip Single Corner of Rectangle 4">
            <a:extLst>
              <a:ext uri="{FF2B5EF4-FFF2-40B4-BE49-F238E27FC236}">
                <a16:creationId xmlns:a16="http://schemas.microsoft.com/office/drawing/2014/main" id="{DB3B8099-AD1D-FAD8-AFE2-09ACC373E1C7}"/>
              </a:ext>
            </a:extLst>
          </p:cNvPr>
          <p:cNvSpPr>
            <a:spLocks noChangeAspect="1"/>
          </p:cNvSpPr>
          <p:nvPr/>
        </p:nvSpPr>
        <p:spPr>
          <a:xfrm rot="5400000">
            <a:off x="770076" y="2901529"/>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6" name="Snip Single Corner of Rectangle 5">
            <a:extLst>
              <a:ext uri="{FF2B5EF4-FFF2-40B4-BE49-F238E27FC236}">
                <a16:creationId xmlns:a16="http://schemas.microsoft.com/office/drawing/2014/main" id="{A8D6FF52-9C97-209B-8FF2-189D86B12B04}"/>
              </a:ext>
            </a:extLst>
          </p:cNvPr>
          <p:cNvSpPr>
            <a:spLocks noChangeAspect="1"/>
          </p:cNvSpPr>
          <p:nvPr/>
        </p:nvSpPr>
        <p:spPr>
          <a:xfrm rot="5400000">
            <a:off x="2217594" y="1178291"/>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7" name="Snip Single Corner of Rectangle 6">
            <a:extLst>
              <a:ext uri="{FF2B5EF4-FFF2-40B4-BE49-F238E27FC236}">
                <a16:creationId xmlns:a16="http://schemas.microsoft.com/office/drawing/2014/main" id="{0333DC25-F1D7-4931-B4E6-99E84BD64EC7}"/>
              </a:ext>
            </a:extLst>
          </p:cNvPr>
          <p:cNvSpPr>
            <a:spLocks noChangeAspect="1"/>
          </p:cNvSpPr>
          <p:nvPr/>
        </p:nvSpPr>
        <p:spPr>
          <a:xfrm rot="5400000">
            <a:off x="2217594" y="2901529"/>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8" name="Snip Single Corner of Rectangle 7">
            <a:extLst>
              <a:ext uri="{FF2B5EF4-FFF2-40B4-BE49-F238E27FC236}">
                <a16:creationId xmlns:a16="http://schemas.microsoft.com/office/drawing/2014/main" id="{FDD373AD-0FAE-42FA-D4AE-D908F1FC5598}"/>
              </a:ext>
            </a:extLst>
          </p:cNvPr>
          <p:cNvSpPr>
            <a:spLocks noChangeAspect="1"/>
          </p:cNvSpPr>
          <p:nvPr/>
        </p:nvSpPr>
        <p:spPr>
          <a:xfrm rot="5400000">
            <a:off x="3675012" y="1178291"/>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9" name="Snip Single Corner of Rectangle 8">
            <a:extLst>
              <a:ext uri="{FF2B5EF4-FFF2-40B4-BE49-F238E27FC236}">
                <a16:creationId xmlns:a16="http://schemas.microsoft.com/office/drawing/2014/main" id="{B36A53DB-5E06-A4BB-E935-5849DACC8FAE}"/>
              </a:ext>
            </a:extLst>
          </p:cNvPr>
          <p:cNvSpPr>
            <a:spLocks noChangeAspect="1"/>
          </p:cNvSpPr>
          <p:nvPr/>
        </p:nvSpPr>
        <p:spPr>
          <a:xfrm rot="5400000">
            <a:off x="3698185" y="2901529"/>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10" name="Snip Single Corner of Rectangle 9">
            <a:extLst>
              <a:ext uri="{FF2B5EF4-FFF2-40B4-BE49-F238E27FC236}">
                <a16:creationId xmlns:a16="http://schemas.microsoft.com/office/drawing/2014/main" id="{A8779EE2-7A31-55CF-3A72-D38E738FBB47}"/>
              </a:ext>
            </a:extLst>
          </p:cNvPr>
          <p:cNvSpPr>
            <a:spLocks noChangeAspect="1"/>
          </p:cNvSpPr>
          <p:nvPr/>
        </p:nvSpPr>
        <p:spPr>
          <a:xfrm rot="5400000">
            <a:off x="5132430" y="1178291"/>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11" name="Snip Single Corner of Rectangle 10">
            <a:extLst>
              <a:ext uri="{FF2B5EF4-FFF2-40B4-BE49-F238E27FC236}">
                <a16:creationId xmlns:a16="http://schemas.microsoft.com/office/drawing/2014/main" id="{84278B7E-D208-AFD0-7D60-613115AA1A7A}"/>
              </a:ext>
            </a:extLst>
          </p:cNvPr>
          <p:cNvSpPr>
            <a:spLocks noChangeAspect="1"/>
          </p:cNvSpPr>
          <p:nvPr/>
        </p:nvSpPr>
        <p:spPr>
          <a:xfrm rot="5400000">
            <a:off x="5132430" y="2901529"/>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12" name="Snip Single Corner of Rectangle 11">
            <a:extLst>
              <a:ext uri="{FF2B5EF4-FFF2-40B4-BE49-F238E27FC236}">
                <a16:creationId xmlns:a16="http://schemas.microsoft.com/office/drawing/2014/main" id="{8714711F-E467-BD2E-1E6C-A6E9F104A357}"/>
              </a:ext>
            </a:extLst>
          </p:cNvPr>
          <p:cNvSpPr>
            <a:spLocks noChangeAspect="1"/>
          </p:cNvSpPr>
          <p:nvPr/>
        </p:nvSpPr>
        <p:spPr>
          <a:xfrm rot="5400000">
            <a:off x="6569824" y="1178291"/>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
        <p:nvSpPr>
          <p:cNvPr id="13" name="Snip Single Corner of Rectangle 12">
            <a:extLst>
              <a:ext uri="{FF2B5EF4-FFF2-40B4-BE49-F238E27FC236}">
                <a16:creationId xmlns:a16="http://schemas.microsoft.com/office/drawing/2014/main" id="{B2C8155E-61A0-A678-973C-FEF4E4E435EA}"/>
              </a:ext>
            </a:extLst>
          </p:cNvPr>
          <p:cNvSpPr>
            <a:spLocks noChangeAspect="1"/>
          </p:cNvSpPr>
          <p:nvPr/>
        </p:nvSpPr>
        <p:spPr>
          <a:xfrm rot="5400000">
            <a:off x="6569824" y="2901529"/>
            <a:ext cx="1383614" cy="1300120"/>
          </a:xfrm>
          <a:prstGeom prst="snip1Rect">
            <a:avLst/>
          </a:prstGeom>
          <a:pattFill prst="ltHorz">
            <a:fgClr>
              <a:srgbClr val="F1F002"/>
            </a:fgClr>
            <a:bgClr>
              <a:schemeClr val="bg1"/>
            </a:bgClr>
          </a:pattFill>
          <a:ln>
            <a:solidFill>
              <a:srgbClr val="F1F002"/>
            </a:solidFill>
          </a:ln>
        </p:spPr>
        <p:style>
          <a:lnRef idx="2">
            <a:schemeClr val="accent1">
              <a:shade val="50000"/>
            </a:schemeClr>
          </a:lnRef>
          <a:fillRef idx="1">
            <a:schemeClr val="accent1"/>
          </a:fillRef>
          <a:effectRef idx="0">
            <a:schemeClr val="accent1"/>
          </a:effectRef>
          <a:fontRef idx="minor">
            <a:schemeClr val="lt1"/>
          </a:fontRef>
        </p:style>
        <p:txBody>
          <a:bodyPr vert="vert270" numCol="1" rtlCol="0" anchor="t" anchorCtr="0">
            <a:normAutofit/>
          </a:bodyPr>
          <a:lstStyle/>
          <a:p>
            <a:pPr algn="ctr"/>
            <a:endParaRPr lang="en-GB" dirty="0">
              <a:solidFill>
                <a:sysClr val="windowText" lastClr="000000"/>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061E9-FBAA-37B8-B509-5E9015CB6F2A}"/>
              </a:ext>
            </a:extLst>
          </p:cNvPr>
          <p:cNvSpPr>
            <a:spLocks noGrp="1"/>
          </p:cNvSpPr>
          <p:nvPr>
            <p:ph type="sldNum" sz="quarter" idx="12"/>
          </p:nvPr>
        </p:nvSpPr>
        <p:spPr/>
        <p:txBody>
          <a:bodyPr/>
          <a:lstStyle/>
          <a:p>
            <a:fld id="{EB3E7BDA-084D-498E-8E3B-2680B49C7E16}" type="slidenum">
              <a:rPr lang="en-GB" smtClean="0"/>
              <a:pPr/>
              <a:t>2</a:t>
            </a:fld>
            <a:endParaRPr lang="en-GB"/>
          </a:p>
        </p:txBody>
      </p:sp>
      <p:sp>
        <p:nvSpPr>
          <p:cNvPr id="4" name="Text Placeholder 3">
            <a:extLst>
              <a:ext uri="{FF2B5EF4-FFF2-40B4-BE49-F238E27FC236}">
                <a16:creationId xmlns:a16="http://schemas.microsoft.com/office/drawing/2014/main" id="{454E2872-C37D-54A4-D6B0-812CD19F292E}"/>
              </a:ext>
            </a:extLst>
          </p:cNvPr>
          <p:cNvSpPr>
            <a:spLocks noGrp="1"/>
          </p:cNvSpPr>
          <p:nvPr>
            <p:ph type="body" sz="quarter" idx="26"/>
          </p:nvPr>
        </p:nvSpPr>
        <p:spPr/>
        <p:txBody>
          <a:bodyPr>
            <a:normAutofit fontScale="92500"/>
          </a:bodyPr>
          <a:lstStyle/>
          <a:p>
            <a:r>
              <a:rPr lang="en-GB" dirty="0"/>
              <a:t>When was the medieval period?</a:t>
            </a:r>
          </a:p>
          <a:p>
            <a:endParaRPr lang="en-GB" dirty="0"/>
          </a:p>
          <a:p>
            <a:r>
              <a:rPr lang="en-GB" dirty="0"/>
              <a:t>Can you name a medieval monarch?</a:t>
            </a:r>
          </a:p>
          <a:p>
            <a:endParaRPr lang="en-GB" dirty="0"/>
          </a:p>
          <a:p>
            <a:r>
              <a:rPr lang="en-GB" dirty="0"/>
              <a:t>Can you think of any inventions, developments or famous events from medieval times?</a:t>
            </a:r>
          </a:p>
        </p:txBody>
      </p:sp>
      <p:sp>
        <p:nvSpPr>
          <p:cNvPr id="5" name="Title 4">
            <a:extLst>
              <a:ext uri="{FF2B5EF4-FFF2-40B4-BE49-F238E27FC236}">
                <a16:creationId xmlns:a16="http://schemas.microsoft.com/office/drawing/2014/main" id="{A5DF71E2-172D-5DFE-C7D5-982D669EC3FC}"/>
              </a:ext>
            </a:extLst>
          </p:cNvPr>
          <p:cNvSpPr>
            <a:spLocks noGrp="1"/>
          </p:cNvSpPr>
          <p:nvPr>
            <p:ph type="title"/>
          </p:nvPr>
        </p:nvSpPr>
        <p:spPr/>
        <p:txBody>
          <a:bodyPr/>
          <a:lstStyle/>
          <a:p>
            <a:r>
              <a:rPr lang="en-GB" dirty="0"/>
              <a:t>Discussion ideas </a:t>
            </a:r>
          </a:p>
        </p:txBody>
      </p:sp>
      <p:pic>
        <p:nvPicPr>
          <p:cNvPr id="13" name="Picture Placeholder 9" descr="A close up image of a crown">
            <a:extLst>
              <a:ext uri="{FF2B5EF4-FFF2-40B4-BE49-F238E27FC236}">
                <a16:creationId xmlns:a16="http://schemas.microsoft.com/office/drawing/2014/main" id="{7D5E76A1-D8AF-BC31-A765-D287F3FE1127}"/>
              </a:ext>
            </a:extLst>
          </p:cNvPr>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t="6837" b="6837"/>
          <a:stretch>
            <a:fillRect/>
          </a:stretch>
        </p:blipFill>
        <p:spPr>
          <a:xfrm>
            <a:off x="5804136" y="1670373"/>
            <a:ext cx="2196000" cy="1263712"/>
          </a:xfrm>
        </p:spPr>
      </p:pic>
      <p:pic>
        <p:nvPicPr>
          <p:cNvPr id="19" name="Picture 2" descr="Blank Timeline Template: Perfect for any History Timeline | TPT">
            <a:extLst>
              <a:ext uri="{FF2B5EF4-FFF2-40B4-BE49-F238E27FC236}">
                <a16:creationId xmlns:a16="http://schemas.microsoft.com/office/drawing/2014/main" id="{2B3A7343-FA95-83AE-A8C0-FBFEBCB169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824" r="13595" b="38491"/>
          <a:stretch/>
        </p:blipFill>
        <p:spPr bwMode="auto">
          <a:xfrm>
            <a:off x="4921585" y="895302"/>
            <a:ext cx="3961104" cy="696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01B59A1-221E-C99D-36D9-05CACB0C2C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1206" y="3013001"/>
            <a:ext cx="3701861" cy="183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549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80F33CE-E2E8-58F3-260F-43C28E251357}"/>
              </a:ext>
            </a:extLst>
          </p:cNvPr>
          <p:cNvSpPr>
            <a:spLocks noGrp="1"/>
          </p:cNvSpPr>
          <p:nvPr>
            <p:ph type="pic" sz="quarter" idx="25"/>
          </p:nvPr>
        </p:nvSpPr>
        <p:spPr/>
      </p:sp>
      <p:sp>
        <p:nvSpPr>
          <p:cNvPr id="3" name="Slide Number Placeholder 2">
            <a:extLst>
              <a:ext uri="{FF2B5EF4-FFF2-40B4-BE49-F238E27FC236}">
                <a16:creationId xmlns:a16="http://schemas.microsoft.com/office/drawing/2014/main" id="{F2E4637D-3A5A-7067-9C2B-7DD87BBF637D}"/>
              </a:ext>
            </a:extLst>
          </p:cNvPr>
          <p:cNvSpPr>
            <a:spLocks noGrp="1"/>
          </p:cNvSpPr>
          <p:nvPr>
            <p:ph type="sldNum" sz="quarter" idx="12"/>
          </p:nvPr>
        </p:nvSpPr>
        <p:spPr/>
        <p:txBody>
          <a:bodyPr/>
          <a:lstStyle/>
          <a:p>
            <a:fld id="{EB3E7BDA-084D-498E-8E3B-2680B49C7E16}" type="slidenum">
              <a:rPr lang="en-GB" smtClean="0"/>
              <a:pPr/>
              <a:t>3</a:t>
            </a:fld>
            <a:endParaRPr lang="en-GB"/>
          </a:p>
        </p:txBody>
      </p:sp>
      <p:sp>
        <p:nvSpPr>
          <p:cNvPr id="4" name="Text Placeholder 3">
            <a:extLst>
              <a:ext uri="{FF2B5EF4-FFF2-40B4-BE49-F238E27FC236}">
                <a16:creationId xmlns:a16="http://schemas.microsoft.com/office/drawing/2014/main" id="{AB81648F-7F40-CB2D-13C1-63C5A3F672BC}"/>
              </a:ext>
            </a:extLst>
          </p:cNvPr>
          <p:cNvSpPr>
            <a:spLocks noGrp="1"/>
          </p:cNvSpPr>
          <p:nvPr>
            <p:ph type="body" sz="quarter" idx="26"/>
          </p:nvPr>
        </p:nvSpPr>
        <p:spPr/>
        <p:txBody>
          <a:bodyPr>
            <a:normAutofit/>
          </a:bodyPr>
          <a:lstStyle/>
          <a:p>
            <a:r>
              <a:rPr lang="en-GB" dirty="0"/>
              <a:t>Medieval describes the period in Britain from 1066, when William the Conqueror was victorious at the Battle of Hastings, until the Battle of Bosworth, when Henry Tudor became the first Tudor king, Henry VII. </a:t>
            </a:r>
          </a:p>
        </p:txBody>
      </p:sp>
      <p:sp>
        <p:nvSpPr>
          <p:cNvPr id="5" name="Title 4">
            <a:extLst>
              <a:ext uri="{FF2B5EF4-FFF2-40B4-BE49-F238E27FC236}">
                <a16:creationId xmlns:a16="http://schemas.microsoft.com/office/drawing/2014/main" id="{2DF12F18-C0B0-6C32-0C97-ABB8384CC731}"/>
              </a:ext>
            </a:extLst>
          </p:cNvPr>
          <p:cNvSpPr>
            <a:spLocks noGrp="1"/>
          </p:cNvSpPr>
          <p:nvPr>
            <p:ph type="title"/>
          </p:nvPr>
        </p:nvSpPr>
        <p:spPr/>
        <p:txBody>
          <a:bodyPr/>
          <a:lstStyle/>
          <a:p>
            <a:r>
              <a:rPr lang="en-GB" dirty="0"/>
              <a:t>Medieval England</a:t>
            </a:r>
          </a:p>
        </p:txBody>
      </p:sp>
      <p:sp>
        <p:nvSpPr>
          <p:cNvPr id="7" name="Text Placeholder 6">
            <a:extLst>
              <a:ext uri="{FF2B5EF4-FFF2-40B4-BE49-F238E27FC236}">
                <a16:creationId xmlns:a16="http://schemas.microsoft.com/office/drawing/2014/main" id="{9EF81561-69ED-E95E-25B7-3C711F739949}"/>
              </a:ext>
            </a:extLst>
          </p:cNvPr>
          <p:cNvSpPr>
            <a:spLocks noGrp="1"/>
          </p:cNvSpPr>
          <p:nvPr>
            <p:ph type="body" sz="quarter" idx="28"/>
          </p:nvPr>
        </p:nvSpPr>
        <p:spPr/>
        <p:txBody>
          <a:bodyPr>
            <a:normAutofit/>
          </a:bodyPr>
          <a:lstStyle/>
          <a:p>
            <a:r>
              <a:rPr lang="en-GB" sz="1500" dirty="0"/>
              <a:t>Battle of Bosworth, 1485</a:t>
            </a:r>
          </a:p>
          <a:p>
            <a:endParaRPr lang="en-GB" dirty="0"/>
          </a:p>
          <a:p>
            <a:r>
              <a:rPr lang="en-GB" dirty="0"/>
              <a:t>Henry Tudor killing King Richard III in the Battle of Bosworth Field, 1485.</a:t>
            </a:r>
          </a:p>
          <a:p>
            <a:endParaRPr lang="en-GB"/>
          </a:p>
        </p:txBody>
      </p:sp>
      <p:sp>
        <p:nvSpPr>
          <p:cNvPr id="8" name="Text Placeholder 7">
            <a:extLst>
              <a:ext uri="{FF2B5EF4-FFF2-40B4-BE49-F238E27FC236}">
                <a16:creationId xmlns:a16="http://schemas.microsoft.com/office/drawing/2014/main" id="{95B8BF27-7639-C85A-62AC-96D7AAC2C4C7}"/>
              </a:ext>
            </a:extLst>
          </p:cNvPr>
          <p:cNvSpPr>
            <a:spLocks noGrp="1"/>
          </p:cNvSpPr>
          <p:nvPr>
            <p:ph type="body" sz="quarter" idx="29"/>
          </p:nvPr>
        </p:nvSpPr>
        <p:spPr/>
        <p:txBody>
          <a:bodyPr/>
          <a:lstStyle/>
          <a:p>
            <a:r>
              <a:rPr lang="en-GB" sz="1200" dirty="0"/>
              <a:t>Battle of Hastings, 1066</a:t>
            </a:r>
          </a:p>
          <a:p>
            <a:endParaRPr lang="en-GB" dirty="0"/>
          </a:p>
        </p:txBody>
      </p:sp>
      <p:pic>
        <p:nvPicPr>
          <p:cNvPr id="9" name="Picture 2" descr="What Happened at the Battle of Hastings | English Heritage">
            <a:extLst>
              <a:ext uri="{FF2B5EF4-FFF2-40B4-BE49-F238E27FC236}">
                <a16:creationId xmlns:a16="http://schemas.microsoft.com/office/drawing/2014/main" id="{D62E798B-7F1E-D899-A6D0-B164505ADF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770" y="247151"/>
            <a:ext cx="3857030" cy="1639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BB523335-31D8-9302-4BC1-73CFDE8E3F73}"/>
              </a:ext>
            </a:extLst>
          </p:cNvPr>
          <p:cNvPicPr>
            <a:picLocks noGrp="1" noChangeAspect="1" noChangeArrowheads="1"/>
          </p:cNvPicPr>
          <p:nvPr>
            <p:ph type="pic" sz="quarter" idx="27"/>
          </p:nvPr>
        </p:nvPicPr>
        <p:blipFill>
          <a:blip r:embed="rId4" cstate="print">
            <a:extLst>
              <a:ext uri="{28A0092B-C50C-407E-A947-70E740481C1C}">
                <a14:useLocalDpi xmlns:a14="http://schemas.microsoft.com/office/drawing/2010/main" val="0"/>
              </a:ext>
            </a:extLst>
          </a:blip>
          <a:srcRect t="14223" b="142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13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3E7BDA-084D-498E-8E3B-2680B49C7E16}" type="slidenum">
              <a:rPr lang="en-GB" smtClean="0"/>
              <a:pPr/>
              <a:t>4</a:t>
            </a:fld>
            <a:endParaRPr lang="en-GB"/>
          </a:p>
        </p:txBody>
      </p:sp>
      <p:sp>
        <p:nvSpPr>
          <p:cNvPr id="5" name="Title 1">
            <a:extLst>
              <a:ext uri="{FF2B5EF4-FFF2-40B4-BE49-F238E27FC236}">
                <a16:creationId xmlns:a16="http://schemas.microsoft.com/office/drawing/2014/main" id="{339452DA-81BA-4291-9CAD-345A5792C273}"/>
              </a:ext>
            </a:extLst>
          </p:cNvPr>
          <p:cNvSpPr txBox="1">
            <a:spLocks/>
          </p:cNvSpPr>
          <p:nvPr/>
        </p:nvSpPr>
        <p:spPr>
          <a:xfrm>
            <a:off x="1439652" y="195486"/>
            <a:ext cx="7020780" cy="120921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GB" sz="2800" dirty="0"/>
              <a:t>Life in medieval England was… </a:t>
            </a:r>
          </a:p>
        </p:txBody>
      </p:sp>
      <p:sp>
        <p:nvSpPr>
          <p:cNvPr id="6" name="Title 1">
            <a:extLst>
              <a:ext uri="{FF2B5EF4-FFF2-40B4-BE49-F238E27FC236}">
                <a16:creationId xmlns:a16="http://schemas.microsoft.com/office/drawing/2014/main" id="{41D1489D-F0D8-4E4B-85E2-7CB0C4710FC9}"/>
              </a:ext>
            </a:extLst>
          </p:cNvPr>
          <p:cNvSpPr txBox="1">
            <a:spLocks/>
          </p:cNvSpPr>
          <p:nvPr/>
        </p:nvSpPr>
        <p:spPr>
          <a:xfrm>
            <a:off x="423903" y="1807666"/>
            <a:ext cx="2916382" cy="1092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tx2"/>
                </a:solidFill>
                <a:latin typeface="Bodoni 72 Oldstyle Book" pitchFamily="2" charset="0"/>
              </a:rPr>
              <a:t>Strict </a:t>
            </a:r>
          </a:p>
        </p:txBody>
      </p:sp>
      <p:sp>
        <p:nvSpPr>
          <p:cNvPr id="7" name="Title 1">
            <a:extLst>
              <a:ext uri="{FF2B5EF4-FFF2-40B4-BE49-F238E27FC236}">
                <a16:creationId xmlns:a16="http://schemas.microsoft.com/office/drawing/2014/main" id="{1AC7B9FD-6672-7A82-02BB-A1C530A4E374}"/>
              </a:ext>
            </a:extLst>
          </p:cNvPr>
          <p:cNvSpPr txBox="1">
            <a:spLocks/>
          </p:cNvSpPr>
          <p:nvPr/>
        </p:nvSpPr>
        <p:spPr>
          <a:xfrm>
            <a:off x="3345581" y="954938"/>
            <a:ext cx="2916382" cy="1092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tx2"/>
                </a:solidFill>
                <a:latin typeface="Mystical Woods Smooth Script" panose="02000500000000000000" pitchFamily="2" charset="77"/>
              </a:rPr>
              <a:t>Dirty</a:t>
            </a:r>
          </a:p>
        </p:txBody>
      </p:sp>
      <p:sp>
        <p:nvSpPr>
          <p:cNvPr id="8" name="Title 1">
            <a:extLst>
              <a:ext uri="{FF2B5EF4-FFF2-40B4-BE49-F238E27FC236}">
                <a16:creationId xmlns:a16="http://schemas.microsoft.com/office/drawing/2014/main" id="{4FF7451B-B9CA-C29F-309B-4CAE46F5B68D}"/>
              </a:ext>
            </a:extLst>
          </p:cNvPr>
          <p:cNvSpPr txBox="1">
            <a:spLocks/>
          </p:cNvSpPr>
          <p:nvPr/>
        </p:nvSpPr>
        <p:spPr>
          <a:xfrm>
            <a:off x="609280" y="3642166"/>
            <a:ext cx="2916382" cy="1092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tx2"/>
                </a:solidFill>
                <a:latin typeface="Curlz MT" pitchFamily="82" charset="77"/>
              </a:rPr>
              <a:t>Hungry</a:t>
            </a:r>
          </a:p>
        </p:txBody>
      </p:sp>
      <p:sp>
        <p:nvSpPr>
          <p:cNvPr id="9" name="Title 1">
            <a:extLst>
              <a:ext uri="{FF2B5EF4-FFF2-40B4-BE49-F238E27FC236}">
                <a16:creationId xmlns:a16="http://schemas.microsoft.com/office/drawing/2014/main" id="{FC769631-7EE8-860E-BDAD-80721A171DC3}"/>
              </a:ext>
            </a:extLst>
          </p:cNvPr>
          <p:cNvSpPr txBox="1">
            <a:spLocks/>
          </p:cNvSpPr>
          <p:nvPr/>
        </p:nvSpPr>
        <p:spPr>
          <a:xfrm>
            <a:off x="3984100" y="3914535"/>
            <a:ext cx="4550620" cy="1092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tx2"/>
                </a:solidFill>
                <a:latin typeface="Herculanum" panose="02000505000000020004" pitchFamily="2" charset="77"/>
              </a:rPr>
              <a:t>Dangerous</a:t>
            </a:r>
          </a:p>
        </p:txBody>
      </p:sp>
      <p:sp>
        <p:nvSpPr>
          <p:cNvPr id="10" name="TextBox 9">
            <a:extLst>
              <a:ext uri="{FF2B5EF4-FFF2-40B4-BE49-F238E27FC236}">
                <a16:creationId xmlns:a16="http://schemas.microsoft.com/office/drawing/2014/main" id="{D7858BEA-9C0E-5352-8081-3BAD18D21E26}"/>
              </a:ext>
            </a:extLst>
          </p:cNvPr>
          <p:cNvSpPr txBox="1"/>
          <p:nvPr/>
        </p:nvSpPr>
        <p:spPr>
          <a:xfrm>
            <a:off x="4447749" y="2438807"/>
            <a:ext cx="3167855" cy="923330"/>
          </a:xfrm>
          <a:prstGeom prst="rect">
            <a:avLst/>
          </a:prstGeom>
          <a:noFill/>
        </p:spPr>
        <p:txBody>
          <a:bodyPr wrap="none" rtlCol="0">
            <a:spAutoFit/>
          </a:bodyPr>
          <a:lstStyle/>
          <a:p>
            <a:r>
              <a:rPr lang="en-GB" sz="5400" dirty="0">
                <a:solidFill>
                  <a:schemeClr val="tx2"/>
                </a:solidFill>
                <a:latin typeface="Dreaming Outloud Script Pro" panose="03050502040304050704" pitchFamily="66" charset="77"/>
                <a:cs typeface="Dreaming Outloud Script Pro" panose="03050502040304050704" pitchFamily="66" charset="77"/>
              </a:rPr>
              <a:t>Religious</a:t>
            </a:r>
          </a:p>
        </p:txBody>
      </p:sp>
    </p:spTree>
    <p:extLst>
      <p:ext uri="{BB962C8B-B14F-4D97-AF65-F5344CB8AC3E}">
        <p14:creationId xmlns:p14="http://schemas.microsoft.com/office/powerpoint/2010/main" val="25088926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EB3E7BDA-084D-498E-8E3B-2680B49C7E16}" type="slidenum">
              <a:rPr lang="en-GB" smtClean="0"/>
              <a:pPr/>
              <a:t>5</a:t>
            </a:fld>
            <a:endParaRPr lang="en-GB"/>
          </a:p>
        </p:txBody>
      </p:sp>
      <p:sp>
        <p:nvSpPr>
          <p:cNvPr id="11" name="Text Placeholder 10"/>
          <p:cNvSpPr>
            <a:spLocks noGrp="1"/>
          </p:cNvSpPr>
          <p:nvPr>
            <p:ph type="body" sz="quarter" idx="13"/>
          </p:nvPr>
        </p:nvSpPr>
        <p:spPr>
          <a:xfrm>
            <a:off x="-5109" y="4099173"/>
            <a:ext cx="3791074" cy="1044327"/>
          </a:xfrm>
          <a:solidFill>
            <a:srgbClr val="C00000"/>
          </a:solidFill>
        </p:spPr>
        <p:txBody>
          <a:bodyPr>
            <a:normAutofit/>
          </a:bodyPr>
          <a:lstStyle/>
          <a:p>
            <a:pPr marL="504000"/>
            <a:r>
              <a:rPr lang="en-GB" b="0" dirty="0"/>
              <a:t>Try your own medieval dance!</a:t>
            </a:r>
          </a:p>
          <a:p>
            <a:pPr marL="504000"/>
            <a:r>
              <a:rPr lang="en-GB" b="0" dirty="0"/>
              <a:t>Make a circle and try to keep up with this </a:t>
            </a:r>
            <a:r>
              <a:rPr lang="en-GB" dirty="0">
                <a:hlinkClick r:id="rId4">
                  <a:extLst>
                    <a:ext uri="{A12FA001-AC4F-418D-AE19-62706E023703}">
                      <ahyp:hlinkClr xmlns:ahyp="http://schemas.microsoft.com/office/drawing/2018/hyperlinkcolor" val="tx"/>
                    </a:ext>
                  </a:extLst>
                </a:hlinkClick>
              </a:rPr>
              <a:t>video</a:t>
            </a:r>
            <a:r>
              <a:rPr lang="en-GB" dirty="0"/>
              <a:t>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3E7BDA-084D-498E-8E3B-2680B49C7E16}" type="slidenum">
              <a:rPr lang="en-GB" smtClean="0"/>
              <a:pPr/>
              <a:t>6</a:t>
            </a:fld>
            <a:endParaRPr lang="en-GB"/>
          </a:p>
        </p:txBody>
      </p:sp>
      <p:sp>
        <p:nvSpPr>
          <p:cNvPr id="3" name="Title 4">
            <a:extLst>
              <a:ext uri="{FF2B5EF4-FFF2-40B4-BE49-F238E27FC236}">
                <a16:creationId xmlns:a16="http://schemas.microsoft.com/office/drawing/2014/main" id="{EA2AB3B1-16F2-58AA-E018-2CC93C054181}"/>
              </a:ext>
            </a:extLst>
          </p:cNvPr>
          <p:cNvSpPr txBox="1">
            <a:spLocks/>
          </p:cNvSpPr>
          <p:nvPr/>
        </p:nvSpPr>
        <p:spPr>
          <a:xfrm>
            <a:off x="1521783" y="245895"/>
            <a:ext cx="3050217" cy="828882"/>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GB" dirty="0"/>
              <a:t>Tudors and Stuarts</a:t>
            </a:r>
          </a:p>
        </p:txBody>
      </p:sp>
      <p:sp>
        <p:nvSpPr>
          <p:cNvPr id="4" name="Text Placeholder 3">
            <a:extLst>
              <a:ext uri="{FF2B5EF4-FFF2-40B4-BE49-F238E27FC236}">
                <a16:creationId xmlns:a16="http://schemas.microsoft.com/office/drawing/2014/main" id="{2BCCD717-BD96-2CD0-1215-1E6D8D87A3E6}"/>
              </a:ext>
            </a:extLst>
          </p:cNvPr>
          <p:cNvSpPr txBox="1">
            <a:spLocks/>
          </p:cNvSpPr>
          <p:nvPr/>
        </p:nvSpPr>
        <p:spPr>
          <a:xfrm>
            <a:off x="504370" y="957678"/>
            <a:ext cx="3960042" cy="1153819"/>
          </a:xfrm>
          <a:prstGeom prst="rect">
            <a:avLst/>
          </a:prstGeom>
        </p:spPr>
        <p:txBody>
          <a:bodyPr>
            <a:normAutofit fontScale="92500"/>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Can you match these Royal portraits to their names and important facts about their reign?</a:t>
            </a:r>
          </a:p>
        </p:txBody>
      </p:sp>
      <p:pic>
        <p:nvPicPr>
          <p:cNvPr id="6" name="Picture 4" descr="Portrait of Queen Mary I">
            <a:extLst>
              <a:ext uri="{FF2B5EF4-FFF2-40B4-BE49-F238E27FC236}">
                <a16:creationId xmlns:a16="http://schemas.microsoft.com/office/drawing/2014/main" id="{440AC202-73B2-327F-6222-E94B5DE6A4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641" y="2012276"/>
            <a:ext cx="1454296" cy="20162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a:extLst>
              <a:ext uri="{FF2B5EF4-FFF2-40B4-BE49-F238E27FC236}">
                <a16:creationId xmlns:a16="http://schemas.microsoft.com/office/drawing/2014/main" id="{18697E2E-5B24-E9F9-8D1B-1993069DD1B3}"/>
              </a:ext>
            </a:extLst>
          </p:cNvPr>
          <p:cNvSpPr txBox="1">
            <a:spLocks/>
          </p:cNvSpPr>
          <p:nvPr/>
        </p:nvSpPr>
        <p:spPr>
          <a:xfrm>
            <a:off x="706009" y="4560936"/>
            <a:ext cx="1691732" cy="412654"/>
          </a:xfrm>
          <a:prstGeom prst="rect">
            <a:avLst/>
          </a:prstGeom>
        </p:spPr>
        <p:txBody>
          <a:bodyPr>
            <a:normAutofit/>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Henry VIII</a:t>
            </a:r>
          </a:p>
        </p:txBody>
      </p:sp>
      <p:sp>
        <p:nvSpPr>
          <p:cNvPr id="11" name="Text Placeholder 3">
            <a:extLst>
              <a:ext uri="{FF2B5EF4-FFF2-40B4-BE49-F238E27FC236}">
                <a16:creationId xmlns:a16="http://schemas.microsoft.com/office/drawing/2014/main" id="{DBE53252-975E-737A-830F-1CDA2B4321DE}"/>
              </a:ext>
            </a:extLst>
          </p:cNvPr>
          <p:cNvSpPr txBox="1">
            <a:spLocks/>
          </p:cNvSpPr>
          <p:nvPr/>
        </p:nvSpPr>
        <p:spPr>
          <a:xfrm>
            <a:off x="2866118" y="4560936"/>
            <a:ext cx="1691732" cy="412654"/>
          </a:xfrm>
          <a:prstGeom prst="rect">
            <a:avLst/>
          </a:prstGeom>
        </p:spPr>
        <p:txBody>
          <a:bodyPr>
            <a:normAutofit/>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Elizabeth I</a:t>
            </a:r>
          </a:p>
        </p:txBody>
      </p:sp>
      <p:sp>
        <p:nvSpPr>
          <p:cNvPr id="12" name="Text Placeholder 3">
            <a:extLst>
              <a:ext uri="{FF2B5EF4-FFF2-40B4-BE49-F238E27FC236}">
                <a16:creationId xmlns:a16="http://schemas.microsoft.com/office/drawing/2014/main" id="{4BBC6C4C-0355-0746-16FC-AC76624F7EB9}"/>
              </a:ext>
            </a:extLst>
          </p:cNvPr>
          <p:cNvSpPr txBox="1">
            <a:spLocks/>
          </p:cNvSpPr>
          <p:nvPr/>
        </p:nvSpPr>
        <p:spPr>
          <a:xfrm>
            <a:off x="5026227" y="4588882"/>
            <a:ext cx="1691732" cy="412654"/>
          </a:xfrm>
          <a:prstGeom prst="rect">
            <a:avLst/>
          </a:prstGeom>
        </p:spPr>
        <p:txBody>
          <a:bodyPr>
            <a:normAutofit/>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Mary I</a:t>
            </a:r>
          </a:p>
        </p:txBody>
      </p:sp>
      <p:sp>
        <p:nvSpPr>
          <p:cNvPr id="13" name="Text Placeholder 3">
            <a:extLst>
              <a:ext uri="{FF2B5EF4-FFF2-40B4-BE49-F238E27FC236}">
                <a16:creationId xmlns:a16="http://schemas.microsoft.com/office/drawing/2014/main" id="{2F41A738-D045-B59B-95E9-109D67AC188A}"/>
              </a:ext>
            </a:extLst>
          </p:cNvPr>
          <p:cNvSpPr txBox="1">
            <a:spLocks/>
          </p:cNvSpPr>
          <p:nvPr/>
        </p:nvSpPr>
        <p:spPr>
          <a:xfrm>
            <a:off x="7152756" y="4560936"/>
            <a:ext cx="1691732" cy="412654"/>
          </a:xfrm>
          <a:prstGeom prst="rect">
            <a:avLst/>
          </a:prstGeom>
        </p:spPr>
        <p:txBody>
          <a:bodyPr>
            <a:normAutofit/>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Charles I</a:t>
            </a:r>
          </a:p>
        </p:txBody>
      </p:sp>
      <p:sp>
        <p:nvSpPr>
          <p:cNvPr id="15" name="Text Placeholder 3">
            <a:extLst>
              <a:ext uri="{FF2B5EF4-FFF2-40B4-BE49-F238E27FC236}">
                <a16:creationId xmlns:a16="http://schemas.microsoft.com/office/drawing/2014/main" id="{39D289BB-0654-7F5E-2734-2A89C60E8496}"/>
              </a:ext>
            </a:extLst>
          </p:cNvPr>
          <p:cNvSpPr txBox="1">
            <a:spLocks/>
          </p:cNvSpPr>
          <p:nvPr/>
        </p:nvSpPr>
        <p:spPr>
          <a:xfrm>
            <a:off x="153363" y="2521465"/>
            <a:ext cx="2052891" cy="837768"/>
          </a:xfrm>
          <a:prstGeom prst="rect">
            <a:avLst/>
          </a:prstGeom>
        </p:spPr>
        <p:txBody>
          <a:bodyPr>
            <a:normAutofit fontScale="70000" lnSpcReduction="20000"/>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This monarch tried to make England Catholic again and was called Bloody……. </a:t>
            </a:r>
          </a:p>
        </p:txBody>
      </p:sp>
      <p:sp>
        <p:nvSpPr>
          <p:cNvPr id="16" name="Text Placeholder 3">
            <a:extLst>
              <a:ext uri="{FF2B5EF4-FFF2-40B4-BE49-F238E27FC236}">
                <a16:creationId xmlns:a16="http://schemas.microsoft.com/office/drawing/2014/main" id="{BBF9C206-5B59-53DF-DA12-11630D198ECD}"/>
              </a:ext>
            </a:extLst>
          </p:cNvPr>
          <p:cNvSpPr txBox="1">
            <a:spLocks/>
          </p:cNvSpPr>
          <p:nvPr/>
        </p:nvSpPr>
        <p:spPr>
          <a:xfrm>
            <a:off x="2021750" y="3558185"/>
            <a:ext cx="1888568" cy="697900"/>
          </a:xfrm>
          <a:prstGeom prst="rect">
            <a:avLst/>
          </a:prstGeom>
        </p:spPr>
        <p:txBody>
          <a:bodyPr>
            <a:normAutofit fontScale="70000" lnSpcReduction="20000"/>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This monarch’s reign is sometimes called the Golden Age</a:t>
            </a:r>
          </a:p>
        </p:txBody>
      </p:sp>
      <p:sp>
        <p:nvSpPr>
          <p:cNvPr id="19" name="Text Placeholder 3">
            <a:extLst>
              <a:ext uri="{FF2B5EF4-FFF2-40B4-BE49-F238E27FC236}">
                <a16:creationId xmlns:a16="http://schemas.microsoft.com/office/drawing/2014/main" id="{131DD336-3A0B-922A-AB2F-A87A95778DFA}"/>
              </a:ext>
            </a:extLst>
          </p:cNvPr>
          <p:cNvSpPr txBox="1">
            <a:spLocks/>
          </p:cNvSpPr>
          <p:nvPr/>
        </p:nvSpPr>
        <p:spPr>
          <a:xfrm>
            <a:off x="2790342" y="2310449"/>
            <a:ext cx="2435152" cy="837768"/>
          </a:xfrm>
          <a:prstGeom prst="rect">
            <a:avLst/>
          </a:prstGeom>
        </p:spPr>
        <p:txBody>
          <a:bodyPr>
            <a:normAutofit fontScale="70000" lnSpcReduction="20000"/>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This monarch established the Church of England and split from the pope and the Catholic church in Rome</a:t>
            </a:r>
          </a:p>
        </p:txBody>
      </p:sp>
      <p:sp>
        <p:nvSpPr>
          <p:cNvPr id="20" name="Text Placeholder 3">
            <a:extLst>
              <a:ext uri="{FF2B5EF4-FFF2-40B4-BE49-F238E27FC236}">
                <a16:creationId xmlns:a16="http://schemas.microsoft.com/office/drawing/2014/main" id="{EE0ECC2E-C60C-EA1C-CB6F-A63C170E2001}"/>
              </a:ext>
            </a:extLst>
          </p:cNvPr>
          <p:cNvSpPr txBox="1">
            <a:spLocks/>
          </p:cNvSpPr>
          <p:nvPr/>
        </p:nvSpPr>
        <p:spPr>
          <a:xfrm>
            <a:off x="5033301" y="3266806"/>
            <a:ext cx="1942251" cy="657000"/>
          </a:xfrm>
          <a:prstGeom prst="rect">
            <a:avLst/>
          </a:prstGeom>
        </p:spPr>
        <p:txBody>
          <a:bodyPr>
            <a:normAutofit fontScale="85000" lnSpcReduction="20000"/>
          </a:bodyPr>
          <a:lstStyle>
            <a:lvl1pPr marL="0" indent="0" algn="l" defTabSz="914400" rtl="0" eaLnBrk="1" latinLnBrk="0" hangingPunct="1">
              <a:spcBef>
                <a:spcPts val="400"/>
              </a:spcBef>
              <a:spcAft>
                <a:spcPts val="400"/>
              </a:spcAft>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ts val="300"/>
              </a:spcBef>
              <a:spcAft>
                <a:spcPts val="300"/>
              </a:spcAft>
              <a:buFont typeface="Arial" pitchFamily="34" charset="0"/>
              <a:buNone/>
              <a:defRPr sz="1600" kern="1200">
                <a:solidFill>
                  <a:schemeClr val="accent2"/>
                </a:solidFill>
                <a:latin typeface="+mn-lt"/>
                <a:ea typeface="+mn-ea"/>
                <a:cs typeface="+mn-cs"/>
              </a:defRPr>
            </a:lvl2pPr>
            <a:lvl3pPr marL="271463" indent="-271463" algn="l" defTabSz="914400" rtl="0" eaLnBrk="1" latinLnBrk="0" hangingPunct="1">
              <a:spcBef>
                <a:spcPts val="200"/>
              </a:spcBef>
              <a:spcAft>
                <a:spcPts val="200"/>
              </a:spcAft>
              <a:buClr>
                <a:schemeClr val="accent3"/>
              </a:buClr>
              <a:buFont typeface="Orator Std" pitchFamily="49" charset="0"/>
              <a:buChar char="■"/>
              <a:defRPr sz="1600" kern="1200">
                <a:solidFill>
                  <a:schemeClr val="accent2"/>
                </a:solidFill>
                <a:latin typeface="+mn-lt"/>
                <a:ea typeface="+mn-ea"/>
                <a:cs typeface="+mn-cs"/>
              </a:defRPr>
            </a:lvl3pPr>
            <a:lvl4pPr marL="447675" indent="-176213" algn="l" defTabSz="914400" rtl="0" eaLnBrk="1" latinLnBrk="0" hangingPunct="1">
              <a:spcBef>
                <a:spcPts val="200"/>
              </a:spcBef>
              <a:spcAft>
                <a:spcPts val="200"/>
              </a:spcAft>
              <a:buClr>
                <a:schemeClr val="accent3"/>
              </a:buClr>
              <a:buFont typeface="Wingdings" pitchFamily="2" charset="2"/>
              <a:buChar char="§"/>
              <a:defRPr sz="1400" kern="1200">
                <a:solidFill>
                  <a:schemeClr val="accent2"/>
                </a:solidFill>
                <a:latin typeface="+mn-lt"/>
                <a:ea typeface="+mn-ea"/>
                <a:cs typeface="+mn-cs"/>
              </a:defRPr>
            </a:lvl4pPr>
            <a:lvl5pPr marL="0" indent="0" algn="l" defTabSz="914400" rtl="0" eaLnBrk="1" latinLnBrk="0" hangingPunct="1">
              <a:spcBef>
                <a:spcPts val="200"/>
              </a:spcBef>
              <a:spcAft>
                <a:spcPts val="200"/>
              </a:spcAft>
              <a:buFont typeface="Arial" pitchFamily="34" charset="0"/>
              <a:buNone/>
              <a:defRPr sz="14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B05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700" dirty="0"/>
              <a:t>This monarch lost the Civil War to the Parliamentarians</a:t>
            </a:r>
          </a:p>
        </p:txBody>
      </p:sp>
      <p:pic>
        <p:nvPicPr>
          <p:cNvPr id="3074" name="Picture 2" descr="Queen Elizabeth I, by Unknown English artist, circa 1588 - NPG 541 - © National Portrait Gallery, London">
            <a:extLst>
              <a:ext uri="{FF2B5EF4-FFF2-40B4-BE49-F238E27FC236}">
                <a16:creationId xmlns:a16="http://schemas.microsoft.com/office/drawing/2014/main" id="{A8E40B1B-0197-DD6A-CE89-04EACDBC4A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491" y="102955"/>
            <a:ext cx="1275916" cy="1614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arles I (1600-1649)">
            <a:extLst>
              <a:ext uri="{FF2B5EF4-FFF2-40B4-BE49-F238E27FC236}">
                <a16:creationId xmlns:a16="http://schemas.microsoft.com/office/drawing/2014/main" id="{0EFFA750-D183-699B-51BD-E5972C67B5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576" y="102393"/>
            <a:ext cx="1563688" cy="2571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lbein - Henry VIII">
            <a:extLst>
              <a:ext uri="{FF2B5EF4-FFF2-40B4-BE49-F238E27FC236}">
                <a16:creationId xmlns:a16="http://schemas.microsoft.com/office/drawing/2014/main" id="{4ABBEFCB-4DCA-1F2C-5D33-7D30CC8F91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88645"/>
            <a:ext cx="1491792" cy="1754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p:tgtEl>
                                          <p:spTgt spid="16"/>
                                        </p:tgtEl>
                                        <p:attrNameLst>
                                          <p:attrName>ppt_y</p:attrName>
                                        </p:attrNameLst>
                                      </p:cBhvr>
                                      <p:tavLst>
                                        <p:tav tm="0">
                                          <p:val>
                                            <p:strVal val="#ppt_y+#ppt_h*1.125000"/>
                                          </p:val>
                                        </p:tav>
                                        <p:tav tm="100000">
                                          <p:val>
                                            <p:strVal val="#ppt_y"/>
                                          </p:val>
                                        </p:tav>
                                      </p:tavLst>
                                    </p:anim>
                                    <p:animEffect transition="in" filter="wipe(up)">
                                      <p:cBhvr>
                                        <p:cTn id="46" dur="500"/>
                                        <p:tgtEl>
                                          <p:spTgt spid="1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p:tgtEl>
                                          <p:spTgt spid="20"/>
                                        </p:tgtEl>
                                        <p:attrNameLst>
                                          <p:attrName>ppt_y</p:attrName>
                                        </p:attrNameLst>
                                      </p:cBhvr>
                                      <p:tavLst>
                                        <p:tav tm="0">
                                          <p:val>
                                            <p:strVal val="#ppt_y+#ppt_h*1.125000"/>
                                          </p:val>
                                        </p:tav>
                                        <p:tav tm="100000">
                                          <p:val>
                                            <p:strVal val="#ppt_y"/>
                                          </p:val>
                                        </p:tav>
                                      </p:tavLst>
                                    </p:anim>
                                    <p:animEffect transition="in" filter="wipe(up)">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P spid="19" grpId="0"/>
      <p:bldP spid="20" grpId="0"/>
    </p:bldLst>
  </p:timing>
</p:sld>
</file>

<file path=ppt/theme/theme1.xml><?xml version="1.0" encoding="utf-8"?>
<a:theme xmlns:a="http://schemas.openxmlformats.org/drawingml/2006/main" name="Landmark Trust with logo">
  <a:themeElements>
    <a:clrScheme name="Landmark Trust">
      <a:dk1>
        <a:sysClr val="windowText" lastClr="000000"/>
      </a:dk1>
      <a:lt1>
        <a:sysClr val="window" lastClr="FFFFFF"/>
      </a:lt1>
      <a:dk2>
        <a:srgbClr val="C1002B"/>
      </a:dk2>
      <a:lt2>
        <a:srgbClr val="F6CEAB"/>
      </a:lt2>
      <a:accent1>
        <a:srgbClr val="C1002B"/>
      </a:accent1>
      <a:accent2>
        <a:srgbClr val="857761"/>
      </a:accent2>
      <a:accent3>
        <a:srgbClr val="651D32"/>
      </a:accent3>
      <a:accent4>
        <a:srgbClr val="F6CEAB"/>
      </a:accent4>
      <a:accent5>
        <a:srgbClr val="768A7A"/>
      </a:accent5>
      <a:accent6>
        <a:srgbClr val="728FA5"/>
      </a:accent6>
      <a:hlink>
        <a:srgbClr val="000000"/>
      </a:hlink>
      <a:folHlink>
        <a:srgbClr val="000000"/>
      </a:folHlink>
    </a:clrScheme>
    <a:fontScheme name="Landmark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ndmark Trust without logo (except when required)">
  <a:themeElements>
    <a:clrScheme name="Landmark Trust">
      <a:dk1>
        <a:sysClr val="windowText" lastClr="000000"/>
      </a:dk1>
      <a:lt1>
        <a:sysClr val="window" lastClr="FFFFFF"/>
      </a:lt1>
      <a:dk2>
        <a:srgbClr val="C1002B"/>
      </a:dk2>
      <a:lt2>
        <a:srgbClr val="F6CEAB"/>
      </a:lt2>
      <a:accent1>
        <a:srgbClr val="C1002B"/>
      </a:accent1>
      <a:accent2>
        <a:srgbClr val="857761"/>
      </a:accent2>
      <a:accent3>
        <a:srgbClr val="651D32"/>
      </a:accent3>
      <a:accent4>
        <a:srgbClr val="F6CEAB"/>
      </a:accent4>
      <a:accent5>
        <a:srgbClr val="768A7A"/>
      </a:accent5>
      <a:accent6>
        <a:srgbClr val="728FA5"/>
      </a:accent6>
      <a:hlink>
        <a:srgbClr val="000000"/>
      </a:hlink>
      <a:folHlink>
        <a:srgbClr val="000000"/>
      </a:folHlink>
    </a:clrScheme>
    <a:fontScheme name="Landmark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5657c0-87ef-4fc8-aa48-6a3814a8020a" xsi:nil="true"/>
    <lcf76f155ced4ddcb4097134ff3c332f xmlns="d20afa6f-c4f8-40c8-b999-7655dba162a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92EF0D8B6FF44EAFBB36E2F1757637" ma:contentTypeVersion="16" ma:contentTypeDescription="Create a new document." ma:contentTypeScope="" ma:versionID="cea4e6e55cdcad792356fa0796cf7b0f">
  <xsd:schema xmlns:xsd="http://www.w3.org/2001/XMLSchema" xmlns:xs="http://www.w3.org/2001/XMLSchema" xmlns:p="http://schemas.microsoft.com/office/2006/metadata/properties" xmlns:ns2="3c5657c0-87ef-4fc8-aa48-6a3814a8020a" xmlns:ns3="da16dfa1-6443-4208-884e-1a5f473b941b" xmlns:ns4="d20afa6f-c4f8-40c8-b999-7655dba162a7" targetNamespace="http://schemas.microsoft.com/office/2006/metadata/properties" ma:root="true" ma:fieldsID="ac9943f879c369aa9953a667eee65297" ns2:_="" ns3:_="" ns4:_="">
    <xsd:import namespace="3c5657c0-87ef-4fc8-aa48-6a3814a8020a"/>
    <xsd:import namespace="da16dfa1-6443-4208-884e-1a5f473b941b"/>
    <xsd:import namespace="d20afa6f-c4f8-40c8-b999-7655dba162a7"/>
    <xsd:element name="properties">
      <xsd:complexType>
        <xsd:sequence>
          <xsd:element name="documentManagement">
            <xsd:complexType>
              <xsd:all>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lcf76f155ced4ddcb4097134ff3c332f"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657c0-87ef-4fc8-aa48-6a3814a8020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a6e5bd5-837d-46de-8ee0-d27a591a25fa}" ma:internalName="TaxCatchAll" ma:showField="CatchAllData" ma:web="3c5657c0-87ef-4fc8-aa48-6a3814a802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16dfa1-6443-4208-884e-1a5f473b94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0afa6f-c4f8-40c8-b999-7655dba162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92d2fa1-7396-4996-823a-d838ecbdae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DAFDEC-50F6-41B2-AD1D-52A928C6DA8D}">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d20afa6f-c4f8-40c8-b999-7655dba162a7"/>
    <ds:schemaRef ds:uri="da16dfa1-6443-4208-884e-1a5f473b941b"/>
    <ds:schemaRef ds:uri="3c5657c0-87ef-4fc8-aa48-6a3814a8020a"/>
    <ds:schemaRef ds:uri="http://www.w3.org/XML/1998/namespace"/>
    <ds:schemaRef ds:uri="http://purl.org/dc/dcmitype/"/>
  </ds:schemaRefs>
</ds:datastoreItem>
</file>

<file path=customXml/itemProps2.xml><?xml version="1.0" encoding="utf-8"?>
<ds:datastoreItem xmlns:ds="http://schemas.openxmlformats.org/officeDocument/2006/customXml" ds:itemID="{D38B765A-26E2-4D80-823D-2E0BA37EE1E5}">
  <ds:schemaRefs>
    <ds:schemaRef ds:uri="http://schemas.microsoft.com/sharepoint/v3/contenttype/forms"/>
  </ds:schemaRefs>
</ds:datastoreItem>
</file>

<file path=customXml/itemProps3.xml><?xml version="1.0" encoding="utf-8"?>
<ds:datastoreItem xmlns:ds="http://schemas.openxmlformats.org/officeDocument/2006/customXml" ds:itemID="{97020CB8-5385-40CF-8C02-FB5C1551E9F4}"/>
</file>

<file path=docProps/app.xml><?xml version="1.0" encoding="utf-8"?>
<Properties xmlns="http://schemas.openxmlformats.org/officeDocument/2006/extended-properties" xmlns:vt="http://schemas.openxmlformats.org/officeDocument/2006/docPropsVTypes">
  <TotalTime>7242</TotalTime>
  <Words>1200</Words>
  <Application>Microsoft Office PowerPoint</Application>
  <PresentationFormat>On-screen Show (16:9)</PresentationFormat>
  <Paragraphs>85</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Landmark Trust with logo</vt:lpstr>
      <vt:lpstr>Landmark Trust without logo (except when required)</vt:lpstr>
      <vt:lpstr>Life in Medieval England</vt:lpstr>
      <vt:lpstr>PowerPoint Presentation</vt:lpstr>
      <vt:lpstr>Discussion ideas </vt:lpstr>
      <vt:lpstr>Medieval England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Hannah Thompson</cp:lastModifiedBy>
  <cp:revision>177</cp:revision>
  <dcterms:created xsi:type="dcterms:W3CDTF">2016-02-18T14:38:04Z</dcterms:created>
  <dcterms:modified xsi:type="dcterms:W3CDTF">2023-09-20T12:42:24Z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0x0101006792EF0D8B6FF44EAFBB36E2F1757637</vt:lpwstr>
  </property>
  <property fmtid="{D5CDD505-2E9C-101B-9397-08002B2CF9AE}" pid="3" name="MediaServiceImageTags">
    <vt:lpwstr/>
  </property>
  <property fmtid="{D5CDD505-2E9C-101B-9397-08002B2CF9AE}" pid="4" name="Property">
    <vt:lpwstr>240;#Calverley Solar|c17e74c6-d2f9-4de0-9d73-c5acfc2e196d</vt:lpwstr>
  </property>
  <property fmtid="{D5CDD505-2E9C-101B-9397-08002B2CF9AE}" pid="5" name="p4458aba326a46d38b0e6ce90776db9e">
    <vt:lpwstr>Calverley Solar|c17e74c6-d2f9-4de0-9d73-c5acfc2e196d</vt:lpwstr>
  </property>
</Properties>
</file>