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17"/>
  </p:notesMasterIdLst>
  <p:sldIdLst>
    <p:sldId id="260" r:id="rId5"/>
    <p:sldId id="261" r:id="rId6"/>
    <p:sldId id="264" r:id="rId7"/>
    <p:sldId id="265" r:id="rId8"/>
    <p:sldId id="266" r:id="rId9"/>
    <p:sldId id="273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54">
          <p15:clr>
            <a:srgbClr val="A4A3A4"/>
          </p15:clr>
        </p15:guide>
        <p15:guide id="3" orient="horz" pos="2686">
          <p15:clr>
            <a:srgbClr val="A4A3A4"/>
          </p15:clr>
        </p15:guide>
        <p15:guide id="4" orient="horz" pos="123">
          <p15:clr>
            <a:srgbClr val="A4A3A4"/>
          </p15:clr>
        </p15:guide>
        <p15:guide id="5" orient="horz" pos="3117">
          <p15:clr>
            <a:srgbClr val="A4A3A4"/>
          </p15:clr>
        </p15:guide>
        <p15:guide id="6" orient="horz" pos="2913">
          <p15:clr>
            <a:srgbClr val="A4A3A4"/>
          </p15:clr>
        </p15:guide>
        <p15:guide id="7" pos="2880">
          <p15:clr>
            <a:srgbClr val="A4A3A4"/>
          </p15:clr>
        </p15:guide>
        <p15:guide id="8" pos="295">
          <p15:clr>
            <a:srgbClr val="A4A3A4"/>
          </p15:clr>
        </p15:guide>
        <p15:guide id="9" pos="5465">
          <p15:clr>
            <a:srgbClr val="A4A3A4"/>
          </p15:clr>
        </p15:guide>
        <p15:guide id="10" pos="4173">
          <p15:clr>
            <a:srgbClr val="A4A3A4"/>
          </p15:clr>
        </p15:guide>
        <p15:guide id="11" pos="24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02B"/>
    <a:srgbClr val="FDF5EE"/>
    <a:srgbClr val="F6C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872FDC-D315-4D74-9CC4-1A8204A49AD5}" v="41" dt="2023-12-22T10:44:10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orient="horz" pos="554"/>
        <p:guide orient="horz" pos="2686"/>
        <p:guide orient="horz" pos="123"/>
        <p:guide orient="horz" pos="3117"/>
        <p:guide orient="horz" pos="2913"/>
        <p:guide pos="2880"/>
        <p:guide pos="295"/>
        <p:guide pos="5465"/>
        <p:guide pos="4173"/>
        <p:guide pos="24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 Thompson" userId="becd6f0f-12df-4995-8d5e-93f24a1fdc34" providerId="ADAL" clId="{7F872FDC-D315-4D74-9CC4-1A8204A49AD5}"/>
    <pc:docChg chg="undo custSel addSld delSld modSld sldOrd delMainMaster modMainMaster">
      <pc:chgData name="Vicky Thompson" userId="becd6f0f-12df-4995-8d5e-93f24a1fdc34" providerId="ADAL" clId="{7F872FDC-D315-4D74-9CC4-1A8204A49AD5}" dt="2023-12-22T10:50:56.529" v="533" actId="20577"/>
      <pc:docMkLst>
        <pc:docMk/>
      </pc:docMkLst>
      <pc:sldChg chg="addSp delSp modSp mod">
        <pc:chgData name="Vicky Thompson" userId="becd6f0f-12df-4995-8d5e-93f24a1fdc34" providerId="ADAL" clId="{7F872FDC-D315-4D74-9CC4-1A8204A49AD5}" dt="2023-12-22T10:50:56.529" v="533" actId="20577"/>
        <pc:sldMkLst>
          <pc:docMk/>
          <pc:sldMk cId="0" sldId="260"/>
        </pc:sldMkLst>
        <pc:spChg chg="mod">
          <ac:chgData name="Vicky Thompson" userId="becd6f0f-12df-4995-8d5e-93f24a1fdc34" providerId="ADAL" clId="{7F872FDC-D315-4D74-9CC4-1A8204A49AD5}" dt="2023-12-22T10:50:56.529" v="533" actId="20577"/>
          <ac:spMkLst>
            <pc:docMk/>
            <pc:sldMk cId="0" sldId="260"/>
            <ac:spMk id="29" creationId="{00000000-0000-0000-0000-000000000000}"/>
          </ac:spMkLst>
        </pc:spChg>
        <pc:spChg chg="add del mod">
          <ac:chgData name="Vicky Thompson" userId="becd6f0f-12df-4995-8d5e-93f24a1fdc34" providerId="ADAL" clId="{7F872FDC-D315-4D74-9CC4-1A8204A49AD5}" dt="2023-12-22T10:28:29.757" v="390" actId="931"/>
          <ac:spMkLst>
            <pc:docMk/>
            <pc:sldMk cId="0" sldId="260"/>
            <ac:spMk id="30" creationId="{00000000-0000-0000-0000-000000000000}"/>
          </ac:spMkLst>
        </pc:spChg>
        <pc:spChg chg="add del">
          <ac:chgData name="Vicky Thompson" userId="becd6f0f-12df-4995-8d5e-93f24a1fdc34" providerId="ADAL" clId="{7F872FDC-D315-4D74-9CC4-1A8204A49AD5}" dt="2023-12-22T10:28:22.573" v="387" actId="931"/>
          <ac:spMkLst>
            <pc:docMk/>
            <pc:sldMk cId="0" sldId="260"/>
            <ac:spMk id="31" creationId="{00000000-0000-0000-0000-000000000000}"/>
          </ac:spMkLst>
        </pc:spChg>
        <pc:spChg chg="add del mod">
          <ac:chgData name="Vicky Thompson" userId="becd6f0f-12df-4995-8d5e-93f24a1fdc34" providerId="ADAL" clId="{7F872FDC-D315-4D74-9CC4-1A8204A49AD5}" dt="2023-12-22T10:28:44.089" v="396" actId="931"/>
          <ac:spMkLst>
            <pc:docMk/>
            <pc:sldMk cId="0" sldId="260"/>
            <ac:spMk id="32" creationId="{00000000-0000-0000-0000-000000000000}"/>
          </ac:spMkLst>
        </pc:spChg>
        <pc:spChg chg="del mod">
          <ac:chgData name="Vicky Thompson" userId="becd6f0f-12df-4995-8d5e-93f24a1fdc34" providerId="ADAL" clId="{7F872FDC-D315-4D74-9CC4-1A8204A49AD5}" dt="2023-12-22T10:28:34.606" v="393" actId="931"/>
          <ac:spMkLst>
            <pc:docMk/>
            <pc:sldMk cId="0" sldId="260"/>
            <ac:spMk id="33" creationId="{00000000-0000-0000-0000-000000000000}"/>
          </ac:spMkLst>
        </pc:spChg>
        <pc:spChg chg="mod">
          <ac:chgData name="Vicky Thompson" userId="becd6f0f-12df-4995-8d5e-93f24a1fdc34" providerId="ADAL" clId="{7F872FDC-D315-4D74-9CC4-1A8204A49AD5}" dt="2023-12-22T10:39:51.010" v="511" actId="20577"/>
          <ac:spMkLst>
            <pc:docMk/>
            <pc:sldMk cId="0" sldId="260"/>
            <ac:spMk id="34" creationId="{00000000-0000-0000-0000-000000000000}"/>
          </ac:spMkLst>
        </pc:spChg>
        <pc:spChg chg="mod">
          <ac:chgData name="Vicky Thompson" userId="becd6f0f-12df-4995-8d5e-93f24a1fdc34" providerId="ADAL" clId="{7F872FDC-D315-4D74-9CC4-1A8204A49AD5}" dt="2023-12-22T10:43:52.216" v="523" actId="14100"/>
          <ac:spMkLst>
            <pc:docMk/>
            <pc:sldMk cId="0" sldId="260"/>
            <ac:spMk id="35" creationId="{00000000-0000-0000-0000-000000000000}"/>
          </ac:spMkLst>
        </pc:spChg>
        <pc:picChg chg="add mod">
          <ac:chgData name="Vicky Thompson" userId="becd6f0f-12df-4995-8d5e-93f24a1fdc34" providerId="ADAL" clId="{7F872FDC-D315-4D74-9CC4-1A8204A49AD5}" dt="2023-12-22T10:28:24.981" v="388" actId="27614"/>
          <ac:picMkLst>
            <pc:docMk/>
            <pc:sldMk cId="0" sldId="260"/>
            <ac:picMk id="3" creationId="{E5A5478D-AB6D-56A5-1678-568A93D29AB1}"/>
          </ac:picMkLst>
        </pc:picChg>
        <pc:picChg chg="add mod">
          <ac:chgData name="Vicky Thompson" userId="becd6f0f-12df-4995-8d5e-93f24a1fdc34" providerId="ADAL" clId="{7F872FDC-D315-4D74-9CC4-1A8204A49AD5}" dt="2023-12-22T10:28:32.931" v="391" actId="27614"/>
          <ac:picMkLst>
            <pc:docMk/>
            <pc:sldMk cId="0" sldId="260"/>
            <ac:picMk id="5" creationId="{7100DE6B-3A34-52D6-657D-13E644FE60DF}"/>
          </ac:picMkLst>
        </pc:picChg>
        <pc:picChg chg="add mod">
          <ac:chgData name="Vicky Thompson" userId="becd6f0f-12df-4995-8d5e-93f24a1fdc34" providerId="ADAL" clId="{7F872FDC-D315-4D74-9CC4-1A8204A49AD5}" dt="2023-12-22T10:28:38.235" v="394" actId="27614"/>
          <ac:picMkLst>
            <pc:docMk/>
            <pc:sldMk cId="0" sldId="260"/>
            <ac:picMk id="7" creationId="{F2402A35-A688-CA6E-B2EB-E320A1060A84}"/>
          </ac:picMkLst>
        </pc:picChg>
        <pc:picChg chg="add mod">
          <ac:chgData name="Vicky Thompson" userId="becd6f0f-12df-4995-8d5e-93f24a1fdc34" providerId="ADAL" clId="{7F872FDC-D315-4D74-9CC4-1A8204A49AD5}" dt="2023-12-22T10:28:46.769" v="397" actId="27614"/>
          <ac:picMkLst>
            <pc:docMk/>
            <pc:sldMk cId="0" sldId="260"/>
            <ac:picMk id="9" creationId="{DE61C1F1-0B61-8C21-716A-F6A400CFBCC1}"/>
          </ac:picMkLst>
        </pc:picChg>
      </pc:sldChg>
      <pc:sldChg chg="addSp delSp modSp new mod setBg">
        <pc:chgData name="Vicky Thompson" userId="becd6f0f-12df-4995-8d5e-93f24a1fdc34" providerId="ADAL" clId="{7F872FDC-D315-4D74-9CC4-1A8204A49AD5}" dt="2023-12-22T10:44:17.559" v="528" actId="14100"/>
        <pc:sldMkLst>
          <pc:docMk/>
          <pc:sldMk cId="2645126169" sldId="261"/>
        </pc:sldMkLst>
        <pc:spChg chg="del">
          <ac:chgData name="Vicky Thompson" userId="becd6f0f-12df-4995-8d5e-93f24a1fdc34" providerId="ADAL" clId="{7F872FDC-D315-4D74-9CC4-1A8204A49AD5}" dt="2023-12-22T10:23:08.725" v="158" actId="478"/>
          <ac:spMkLst>
            <pc:docMk/>
            <pc:sldMk cId="2645126169" sldId="261"/>
            <ac:spMk id="3" creationId="{8EF8B5B3-01B2-F5A2-0C93-831C8566D3EC}"/>
          </ac:spMkLst>
        </pc:spChg>
        <pc:spChg chg="add mod">
          <ac:chgData name="Vicky Thompson" userId="becd6f0f-12df-4995-8d5e-93f24a1fdc34" providerId="ADAL" clId="{7F872FDC-D315-4D74-9CC4-1A8204A49AD5}" dt="2023-12-22T10:44:17.559" v="528" actId="14100"/>
          <ac:spMkLst>
            <pc:docMk/>
            <pc:sldMk cId="2645126169" sldId="261"/>
            <ac:spMk id="8" creationId="{F07B5365-DD53-DF6A-47FB-4F30F0C5442C}"/>
          </ac:spMkLst>
        </pc:spChg>
        <pc:picChg chg="add mod">
          <ac:chgData name="Vicky Thompson" userId="becd6f0f-12df-4995-8d5e-93f24a1fdc34" providerId="ADAL" clId="{7F872FDC-D315-4D74-9CC4-1A8204A49AD5}" dt="2023-12-22T10:26:26.437" v="223" actId="1076"/>
          <ac:picMkLst>
            <pc:docMk/>
            <pc:sldMk cId="2645126169" sldId="261"/>
            <ac:picMk id="5" creationId="{A7C03C5A-C048-496E-D74E-A68847840D30}"/>
          </ac:picMkLst>
        </pc:picChg>
        <pc:picChg chg="add mod">
          <ac:chgData name="Vicky Thompson" userId="becd6f0f-12df-4995-8d5e-93f24a1fdc34" providerId="ADAL" clId="{7F872FDC-D315-4D74-9CC4-1A8204A49AD5}" dt="2023-12-22T10:26:22.821" v="222" actId="1076"/>
          <ac:picMkLst>
            <pc:docMk/>
            <pc:sldMk cId="2645126169" sldId="261"/>
            <ac:picMk id="7" creationId="{13B64E2C-F726-2A64-5057-2DFB8544320C}"/>
          </ac:picMkLst>
        </pc:picChg>
      </pc:sldChg>
      <pc:sldChg chg="addSp delSp modSp new del mod">
        <pc:chgData name="Vicky Thompson" userId="becd6f0f-12df-4995-8d5e-93f24a1fdc34" providerId="ADAL" clId="{7F872FDC-D315-4D74-9CC4-1A8204A49AD5}" dt="2023-12-22T10:23:19.221" v="162" actId="47"/>
        <pc:sldMkLst>
          <pc:docMk/>
          <pc:sldMk cId="119307455" sldId="262"/>
        </pc:sldMkLst>
        <pc:spChg chg="del">
          <ac:chgData name="Vicky Thompson" userId="becd6f0f-12df-4995-8d5e-93f24a1fdc34" providerId="ADAL" clId="{7F872FDC-D315-4D74-9CC4-1A8204A49AD5}" dt="2023-12-22T10:21:43.557" v="142" actId="931"/>
          <ac:spMkLst>
            <pc:docMk/>
            <pc:sldMk cId="119307455" sldId="262"/>
            <ac:spMk id="2" creationId="{3865C971-9093-B814-1957-51ECE45C425C}"/>
          </ac:spMkLst>
        </pc:spChg>
        <pc:picChg chg="add mod">
          <ac:chgData name="Vicky Thompson" userId="becd6f0f-12df-4995-8d5e-93f24a1fdc34" providerId="ADAL" clId="{7F872FDC-D315-4D74-9CC4-1A8204A49AD5}" dt="2023-12-22T10:21:45.169" v="144" actId="962"/>
          <ac:picMkLst>
            <pc:docMk/>
            <pc:sldMk cId="119307455" sldId="262"/>
            <ac:picMk id="8" creationId="{6376261C-F658-56D0-5A29-44DBEA41798C}"/>
          </ac:picMkLst>
        </pc:picChg>
      </pc:sldChg>
      <pc:sldChg chg="add del">
        <pc:chgData name="Vicky Thompson" userId="becd6f0f-12df-4995-8d5e-93f24a1fdc34" providerId="ADAL" clId="{7F872FDC-D315-4D74-9CC4-1A8204A49AD5}" dt="2023-12-22T10:23:18.149" v="161" actId="47"/>
        <pc:sldMkLst>
          <pc:docMk/>
          <pc:sldMk cId="0" sldId="263"/>
        </pc:sldMkLst>
      </pc:sldChg>
      <pc:sldChg chg="addSp delSp modSp add mod">
        <pc:chgData name="Vicky Thompson" userId="becd6f0f-12df-4995-8d5e-93f24a1fdc34" providerId="ADAL" clId="{7F872FDC-D315-4D74-9CC4-1A8204A49AD5}" dt="2023-12-22T10:23:41.262" v="168" actId="1076"/>
        <pc:sldMkLst>
          <pc:docMk/>
          <pc:sldMk cId="3634416520" sldId="264"/>
        </pc:sldMkLst>
        <pc:picChg chg="add mod">
          <ac:chgData name="Vicky Thompson" userId="becd6f0f-12df-4995-8d5e-93f24a1fdc34" providerId="ADAL" clId="{7F872FDC-D315-4D74-9CC4-1A8204A49AD5}" dt="2023-12-22T10:23:41.262" v="168" actId="1076"/>
          <ac:picMkLst>
            <pc:docMk/>
            <pc:sldMk cId="3634416520" sldId="264"/>
            <ac:picMk id="4" creationId="{EC1954D2-FBE0-9ECC-392E-8873230BF7F9}"/>
          </ac:picMkLst>
        </pc:picChg>
        <pc:picChg chg="del">
          <ac:chgData name="Vicky Thompson" userId="becd6f0f-12df-4995-8d5e-93f24a1fdc34" providerId="ADAL" clId="{7F872FDC-D315-4D74-9CC4-1A8204A49AD5}" dt="2023-12-22T10:23:21.438" v="163" actId="478"/>
          <ac:picMkLst>
            <pc:docMk/>
            <pc:sldMk cId="3634416520" sldId="264"/>
            <ac:picMk id="5" creationId="{A7C03C5A-C048-496E-D74E-A68847840D30}"/>
          </ac:picMkLst>
        </pc:picChg>
        <pc:picChg chg="del">
          <ac:chgData name="Vicky Thompson" userId="becd6f0f-12df-4995-8d5e-93f24a1fdc34" providerId="ADAL" clId="{7F872FDC-D315-4D74-9CC4-1A8204A49AD5}" dt="2023-12-22T10:23:22.350" v="164" actId="478"/>
          <ac:picMkLst>
            <pc:docMk/>
            <pc:sldMk cId="3634416520" sldId="264"/>
            <ac:picMk id="7" creationId="{13B64E2C-F726-2A64-5057-2DFB8544320C}"/>
          </ac:picMkLst>
        </pc:picChg>
      </pc:sldChg>
      <pc:sldChg chg="addSp delSp modSp add mod">
        <pc:chgData name="Vicky Thompson" userId="becd6f0f-12df-4995-8d5e-93f24a1fdc34" providerId="ADAL" clId="{7F872FDC-D315-4D74-9CC4-1A8204A49AD5}" dt="2023-12-22T10:26:17.476" v="221" actId="1076"/>
        <pc:sldMkLst>
          <pc:docMk/>
          <pc:sldMk cId="1927277190" sldId="265"/>
        </pc:sldMkLst>
        <pc:picChg chg="add mod">
          <ac:chgData name="Vicky Thompson" userId="becd6f0f-12df-4995-8d5e-93f24a1fdc34" providerId="ADAL" clId="{7F872FDC-D315-4D74-9CC4-1A8204A49AD5}" dt="2023-12-22T10:26:17.476" v="221" actId="1076"/>
          <ac:picMkLst>
            <pc:docMk/>
            <pc:sldMk cId="1927277190" sldId="265"/>
            <ac:picMk id="4" creationId="{F886DE31-BD8A-C321-AB4E-558D96FF22F8}"/>
          </ac:picMkLst>
        </pc:picChg>
        <pc:picChg chg="del">
          <ac:chgData name="Vicky Thompson" userId="becd6f0f-12df-4995-8d5e-93f24a1fdc34" providerId="ADAL" clId="{7F872FDC-D315-4D74-9CC4-1A8204A49AD5}" dt="2023-12-22T10:23:51.309" v="170" actId="478"/>
          <ac:picMkLst>
            <pc:docMk/>
            <pc:sldMk cId="1927277190" sldId="265"/>
            <ac:picMk id="5" creationId="{A7C03C5A-C048-496E-D74E-A68847840D30}"/>
          </ac:picMkLst>
        </pc:picChg>
        <pc:picChg chg="del">
          <ac:chgData name="Vicky Thompson" userId="becd6f0f-12df-4995-8d5e-93f24a1fdc34" providerId="ADAL" clId="{7F872FDC-D315-4D74-9CC4-1A8204A49AD5}" dt="2023-12-22T10:23:51.936" v="171" actId="478"/>
          <ac:picMkLst>
            <pc:docMk/>
            <pc:sldMk cId="1927277190" sldId="265"/>
            <ac:picMk id="7" creationId="{13B64E2C-F726-2A64-5057-2DFB8544320C}"/>
          </ac:picMkLst>
        </pc:picChg>
      </pc:sldChg>
      <pc:sldChg chg="addSp delSp modSp add mod">
        <pc:chgData name="Vicky Thompson" userId="becd6f0f-12df-4995-8d5e-93f24a1fdc34" providerId="ADAL" clId="{7F872FDC-D315-4D74-9CC4-1A8204A49AD5}" dt="2023-12-22T10:26:57.566" v="229" actId="1076"/>
        <pc:sldMkLst>
          <pc:docMk/>
          <pc:sldMk cId="1160919336" sldId="266"/>
        </pc:sldMkLst>
        <pc:picChg chg="add mod">
          <ac:chgData name="Vicky Thompson" userId="becd6f0f-12df-4995-8d5e-93f24a1fdc34" providerId="ADAL" clId="{7F872FDC-D315-4D74-9CC4-1A8204A49AD5}" dt="2023-12-22T10:26:57.566" v="229" actId="1076"/>
          <ac:picMkLst>
            <pc:docMk/>
            <pc:sldMk cId="1160919336" sldId="266"/>
            <ac:picMk id="4" creationId="{0A702C3A-220E-8B06-7273-1E1E6A3C5369}"/>
          </ac:picMkLst>
        </pc:picChg>
        <pc:picChg chg="add del mod">
          <ac:chgData name="Vicky Thompson" userId="becd6f0f-12df-4995-8d5e-93f24a1fdc34" providerId="ADAL" clId="{7F872FDC-D315-4D74-9CC4-1A8204A49AD5}" dt="2023-12-22T10:26:43.594" v="226" actId="21"/>
          <ac:picMkLst>
            <pc:docMk/>
            <pc:sldMk cId="1160919336" sldId="266"/>
            <ac:picMk id="6" creationId="{7B82FF2A-02BB-8E3E-8793-4F0751007BA6}"/>
          </ac:picMkLst>
        </pc:picChg>
      </pc:sldChg>
      <pc:sldChg chg="addSp modSp add mod">
        <pc:chgData name="Vicky Thompson" userId="becd6f0f-12df-4995-8d5e-93f24a1fdc34" providerId="ADAL" clId="{7F872FDC-D315-4D74-9CC4-1A8204A49AD5}" dt="2023-12-22T10:25:08.392" v="195" actId="1076"/>
        <pc:sldMkLst>
          <pc:docMk/>
          <pc:sldMk cId="1280721323" sldId="267"/>
        </pc:sldMkLst>
        <pc:picChg chg="add mod">
          <ac:chgData name="Vicky Thompson" userId="becd6f0f-12df-4995-8d5e-93f24a1fdc34" providerId="ADAL" clId="{7F872FDC-D315-4D74-9CC4-1A8204A49AD5}" dt="2023-12-22T10:25:08.392" v="195" actId="1076"/>
          <ac:picMkLst>
            <pc:docMk/>
            <pc:sldMk cId="1280721323" sldId="267"/>
            <ac:picMk id="4" creationId="{126B8B9A-7C71-81BE-EA4F-DF00D9522BA3}"/>
          </ac:picMkLst>
        </pc:picChg>
      </pc:sldChg>
      <pc:sldChg chg="addSp modSp add mod">
        <pc:chgData name="Vicky Thompson" userId="becd6f0f-12df-4995-8d5e-93f24a1fdc34" providerId="ADAL" clId="{7F872FDC-D315-4D74-9CC4-1A8204A49AD5}" dt="2023-12-22T10:25:23.240" v="204" actId="962"/>
        <pc:sldMkLst>
          <pc:docMk/>
          <pc:sldMk cId="296112264" sldId="268"/>
        </pc:sldMkLst>
        <pc:picChg chg="add mod">
          <ac:chgData name="Vicky Thompson" userId="becd6f0f-12df-4995-8d5e-93f24a1fdc34" providerId="ADAL" clId="{7F872FDC-D315-4D74-9CC4-1A8204A49AD5}" dt="2023-12-22T10:25:23.240" v="204" actId="962"/>
          <ac:picMkLst>
            <pc:docMk/>
            <pc:sldMk cId="296112264" sldId="268"/>
            <ac:picMk id="4" creationId="{BCA4574C-7CED-77EE-F6E8-3E260BCDA1AF}"/>
          </ac:picMkLst>
        </pc:picChg>
      </pc:sldChg>
      <pc:sldChg chg="addSp modSp add mod">
        <pc:chgData name="Vicky Thompson" userId="becd6f0f-12df-4995-8d5e-93f24a1fdc34" providerId="ADAL" clId="{7F872FDC-D315-4D74-9CC4-1A8204A49AD5}" dt="2023-12-22T10:25:34.041" v="208" actId="962"/>
        <pc:sldMkLst>
          <pc:docMk/>
          <pc:sldMk cId="1227236394" sldId="269"/>
        </pc:sldMkLst>
        <pc:picChg chg="add mod">
          <ac:chgData name="Vicky Thompson" userId="becd6f0f-12df-4995-8d5e-93f24a1fdc34" providerId="ADAL" clId="{7F872FDC-D315-4D74-9CC4-1A8204A49AD5}" dt="2023-12-22T10:25:34.041" v="208" actId="962"/>
          <ac:picMkLst>
            <pc:docMk/>
            <pc:sldMk cId="1227236394" sldId="269"/>
            <ac:picMk id="4" creationId="{4C061F65-9FC9-E5A4-6955-6ED022805B98}"/>
          </ac:picMkLst>
        </pc:picChg>
      </pc:sldChg>
      <pc:sldChg chg="addSp modSp add mod">
        <pc:chgData name="Vicky Thompson" userId="becd6f0f-12df-4995-8d5e-93f24a1fdc34" providerId="ADAL" clId="{7F872FDC-D315-4D74-9CC4-1A8204A49AD5}" dt="2023-12-22T10:25:43.646" v="212" actId="1076"/>
        <pc:sldMkLst>
          <pc:docMk/>
          <pc:sldMk cId="1783176183" sldId="270"/>
        </pc:sldMkLst>
        <pc:picChg chg="add mod">
          <ac:chgData name="Vicky Thompson" userId="becd6f0f-12df-4995-8d5e-93f24a1fdc34" providerId="ADAL" clId="{7F872FDC-D315-4D74-9CC4-1A8204A49AD5}" dt="2023-12-22T10:25:43.646" v="212" actId="1076"/>
          <ac:picMkLst>
            <pc:docMk/>
            <pc:sldMk cId="1783176183" sldId="270"/>
            <ac:picMk id="4" creationId="{CF16BF6A-5D6D-D930-CF85-C31835BB7800}"/>
          </ac:picMkLst>
        </pc:picChg>
      </pc:sldChg>
      <pc:sldChg chg="addSp modSp add mod">
        <pc:chgData name="Vicky Thompson" userId="becd6f0f-12df-4995-8d5e-93f24a1fdc34" providerId="ADAL" clId="{7F872FDC-D315-4D74-9CC4-1A8204A49AD5}" dt="2023-12-22T10:25:54.774" v="216" actId="1076"/>
        <pc:sldMkLst>
          <pc:docMk/>
          <pc:sldMk cId="1543130255" sldId="271"/>
        </pc:sldMkLst>
        <pc:picChg chg="add mod">
          <ac:chgData name="Vicky Thompson" userId="becd6f0f-12df-4995-8d5e-93f24a1fdc34" providerId="ADAL" clId="{7F872FDC-D315-4D74-9CC4-1A8204A49AD5}" dt="2023-12-22T10:25:54.774" v="216" actId="1076"/>
          <ac:picMkLst>
            <pc:docMk/>
            <pc:sldMk cId="1543130255" sldId="271"/>
            <ac:picMk id="4" creationId="{CB262A00-7DF8-EC0C-7872-BCE026D0828A}"/>
          </ac:picMkLst>
        </pc:picChg>
      </pc:sldChg>
      <pc:sldChg chg="addSp modSp add mod">
        <pc:chgData name="Vicky Thompson" userId="becd6f0f-12df-4995-8d5e-93f24a1fdc34" providerId="ADAL" clId="{7F872FDC-D315-4D74-9CC4-1A8204A49AD5}" dt="2023-12-22T10:26:03.829" v="220" actId="1076"/>
        <pc:sldMkLst>
          <pc:docMk/>
          <pc:sldMk cId="1576884401" sldId="272"/>
        </pc:sldMkLst>
        <pc:picChg chg="add mod">
          <ac:chgData name="Vicky Thompson" userId="becd6f0f-12df-4995-8d5e-93f24a1fdc34" providerId="ADAL" clId="{7F872FDC-D315-4D74-9CC4-1A8204A49AD5}" dt="2023-12-22T10:26:03.829" v="220" actId="1076"/>
          <ac:picMkLst>
            <pc:docMk/>
            <pc:sldMk cId="1576884401" sldId="272"/>
            <ac:picMk id="4" creationId="{107EE361-485F-D7DF-B2D8-B6A6FA7BDDFC}"/>
          </ac:picMkLst>
        </pc:picChg>
      </pc:sldChg>
      <pc:sldChg chg="addSp modSp add mod ord">
        <pc:chgData name="Vicky Thompson" userId="becd6f0f-12df-4995-8d5e-93f24a1fdc34" providerId="ADAL" clId="{7F872FDC-D315-4D74-9CC4-1A8204A49AD5}" dt="2023-12-22T10:26:53.141" v="228" actId="1076"/>
        <pc:sldMkLst>
          <pc:docMk/>
          <pc:sldMk cId="1745930931" sldId="273"/>
        </pc:sldMkLst>
        <pc:picChg chg="add mod">
          <ac:chgData name="Vicky Thompson" userId="becd6f0f-12df-4995-8d5e-93f24a1fdc34" providerId="ADAL" clId="{7F872FDC-D315-4D74-9CC4-1A8204A49AD5}" dt="2023-12-22T10:26:53.141" v="228" actId="1076"/>
          <ac:picMkLst>
            <pc:docMk/>
            <pc:sldMk cId="1745930931" sldId="273"/>
            <ac:picMk id="3" creationId="{C97076BE-EFFA-3A87-4D12-B2402AE28ABD}"/>
          </ac:picMkLst>
        </pc:picChg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1851514294" sldId="274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1275315886" sldId="275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933557552" sldId="276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1060949880" sldId="277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1732434244" sldId="278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4161277149" sldId="279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2866848802" sldId="280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85915774" sldId="281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847708814" sldId="282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524230584" sldId="283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2840157093" sldId="284"/>
        </pc:sldMkLst>
      </pc:sldChg>
      <pc:sldChg chg="add del">
        <pc:chgData name="Vicky Thompson" userId="becd6f0f-12df-4995-8d5e-93f24a1fdc34" providerId="ADAL" clId="{7F872FDC-D315-4D74-9CC4-1A8204A49AD5}" dt="2023-12-22T10:44:04.399" v="525"/>
        <pc:sldMkLst>
          <pc:docMk/>
          <pc:sldMk cId="2807110215" sldId="285"/>
        </pc:sldMkLst>
      </pc:sldChg>
      <pc:sldMasterChg chg="delSp mod addSldLayout delSldLayout modSldLayout">
        <pc:chgData name="Vicky Thompson" userId="becd6f0f-12df-4995-8d5e-93f24a1fdc34" providerId="ADAL" clId="{7F872FDC-D315-4D74-9CC4-1A8204A49AD5}" dt="2023-12-22T10:39:06.828" v="429" actId="478"/>
        <pc:sldMasterMkLst>
          <pc:docMk/>
          <pc:sldMasterMk cId="0" sldId="2147483648"/>
        </pc:sldMasterMkLst>
        <pc:spChg chg="del">
          <ac:chgData name="Vicky Thompson" userId="becd6f0f-12df-4995-8d5e-93f24a1fdc34" providerId="ADAL" clId="{7F872FDC-D315-4D74-9CC4-1A8204A49AD5}" dt="2023-12-22T10:36:18.943" v="405" actId="478"/>
          <ac:spMkLst>
            <pc:docMk/>
            <pc:sldMasterMk cId="0" sldId="2147483648"/>
            <ac:spMk id="14" creationId="{00000000-0000-0000-0000-000000000000}"/>
          </ac:spMkLst>
        </pc:spChg>
        <pc:grpChg chg="del">
          <ac:chgData name="Vicky Thompson" userId="becd6f0f-12df-4995-8d5e-93f24a1fdc34" providerId="ADAL" clId="{7F872FDC-D315-4D74-9CC4-1A8204A49AD5}" dt="2023-12-22T10:36:20.622" v="406" actId="478"/>
          <ac:grpSpMkLst>
            <pc:docMk/>
            <pc:sldMasterMk cId="0" sldId="2147483648"/>
            <ac:grpSpMk id="10" creationId="{00000000-0000-0000-0000-000000000000}"/>
          </ac:grpSpMkLst>
        </pc:grpChg>
        <pc:grpChg chg="del">
          <ac:chgData name="Vicky Thompson" userId="becd6f0f-12df-4995-8d5e-93f24a1fdc34" providerId="ADAL" clId="{7F872FDC-D315-4D74-9CC4-1A8204A49AD5}" dt="2023-12-22T10:36:22.008" v="407" actId="478"/>
          <ac:grpSpMkLst>
            <pc:docMk/>
            <pc:sldMasterMk cId="0" sldId="2147483648"/>
            <ac:grpSpMk id="16" creationId="{00000000-0000-0000-0000-000000000000}"/>
          </ac:grpSpMkLst>
        </pc:grpChg>
        <pc:sldLayoutChg chg="addSp delSp modSp add del mod">
          <pc:chgData name="Vicky Thompson" userId="becd6f0f-12df-4995-8d5e-93f24a1fdc34" providerId="ADAL" clId="{7F872FDC-D315-4D74-9CC4-1A8204A49AD5}" dt="2023-12-22T10:37:24.455" v="414" actId="478"/>
          <pc:sldLayoutMkLst>
            <pc:docMk/>
            <pc:sldMasterMk cId="0" sldId="2147483648"/>
            <pc:sldLayoutMk cId="0" sldId="2147483650"/>
          </pc:sldLayoutMkLst>
          <pc:spChg chg="add del mod">
            <ac:chgData name="Vicky Thompson" userId="becd6f0f-12df-4995-8d5e-93f24a1fdc34" providerId="ADAL" clId="{7F872FDC-D315-4D74-9CC4-1A8204A49AD5}" dt="2023-12-22T10:32:12.439" v="399"/>
            <ac:spMkLst>
              <pc:docMk/>
              <pc:sldMasterMk cId="0" sldId="2147483648"/>
              <pc:sldLayoutMk cId="0" sldId="2147483650"/>
              <ac:spMk id="2" creationId="{4AD840D2-A642-6513-87F6-007157B93A5A}"/>
            </ac:spMkLst>
          </pc:spChg>
          <pc:spChg chg="del">
            <ac:chgData name="Vicky Thompson" userId="becd6f0f-12df-4995-8d5e-93f24a1fdc34" providerId="ADAL" clId="{7F872FDC-D315-4D74-9CC4-1A8204A49AD5}" dt="2023-12-22T10:32:12.439" v="399"/>
            <ac:spMkLst>
              <pc:docMk/>
              <pc:sldMasterMk cId="0" sldId="2147483648"/>
              <pc:sldLayoutMk cId="0" sldId="2147483650"/>
              <ac:spMk id="4" creationId="{00000000-0000-0000-0000-000000000000}"/>
            </ac:spMkLst>
          </pc:spChg>
          <pc:spChg chg="del">
            <ac:chgData name="Vicky Thompson" userId="becd6f0f-12df-4995-8d5e-93f24a1fdc34" providerId="ADAL" clId="{7F872FDC-D315-4D74-9CC4-1A8204A49AD5}" dt="2023-12-22T10:32:12.439" v="399"/>
            <ac:spMkLst>
              <pc:docMk/>
              <pc:sldMasterMk cId="0" sldId="2147483648"/>
              <pc:sldLayoutMk cId="0" sldId="2147483650"/>
              <ac:spMk id="5" creationId="{00000000-0000-0000-0000-000000000000}"/>
            </ac:spMkLst>
          </pc:spChg>
          <pc:spChg chg="del">
            <ac:chgData name="Vicky Thompson" userId="becd6f0f-12df-4995-8d5e-93f24a1fdc34" providerId="ADAL" clId="{7F872FDC-D315-4D74-9CC4-1A8204A49AD5}" dt="2023-12-22T10:36:06.353" v="404" actId="478"/>
            <ac:spMkLst>
              <pc:docMk/>
              <pc:sldMasterMk cId="0" sldId="2147483648"/>
              <pc:sldLayoutMk cId="0" sldId="2147483650"/>
              <ac:spMk id="18" creationId="{00000000-0000-0000-0000-000000000000}"/>
            </ac:spMkLst>
          </pc:spChg>
          <pc:grpChg chg="del">
            <ac:chgData name="Vicky Thompson" userId="becd6f0f-12df-4995-8d5e-93f24a1fdc34" providerId="ADAL" clId="{7F872FDC-D315-4D74-9CC4-1A8204A49AD5}" dt="2023-12-22T10:37:22.755" v="413" actId="478"/>
            <ac:grpSpMkLst>
              <pc:docMk/>
              <pc:sldMasterMk cId="0" sldId="2147483648"/>
              <pc:sldLayoutMk cId="0" sldId="2147483650"/>
              <ac:grpSpMk id="9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7:24.455" v="414" actId="478"/>
            <ac:grpSpMkLst>
              <pc:docMk/>
              <pc:sldMasterMk cId="0" sldId="2147483648"/>
              <pc:sldLayoutMk cId="0" sldId="2147483650"/>
              <ac:grpSpMk id="13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6:06.353" v="404" actId="478"/>
            <ac:grpSpMkLst>
              <pc:docMk/>
              <pc:sldMasterMk cId="0" sldId="2147483648"/>
              <pc:sldLayoutMk cId="0" sldId="2147483650"/>
              <ac:grpSpMk id="14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6:47.391" v="409" actId="478"/>
          <pc:sldLayoutMkLst>
            <pc:docMk/>
            <pc:sldMasterMk cId="0" sldId="2147483648"/>
            <pc:sldLayoutMk cId="0" sldId="2147483651"/>
          </pc:sldLayoutMkLst>
          <pc:grpChg chg="del">
            <ac:chgData name="Vicky Thompson" userId="becd6f0f-12df-4995-8d5e-93f24a1fdc34" providerId="ADAL" clId="{7F872FDC-D315-4D74-9CC4-1A8204A49AD5}" dt="2023-12-22T10:36:45.963" v="408" actId="478"/>
            <ac:grpSpMkLst>
              <pc:docMk/>
              <pc:sldMasterMk cId="0" sldId="2147483648"/>
              <pc:sldLayoutMk cId="0" sldId="2147483651"/>
              <ac:grpSpMk id="19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6:47.391" v="409" actId="478"/>
            <ac:grpSpMkLst>
              <pc:docMk/>
              <pc:sldMasterMk cId="0" sldId="2147483648"/>
              <pc:sldLayoutMk cId="0" sldId="2147483651"/>
              <ac:grpSpMk id="26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8:56.947" v="423" actId="478"/>
          <pc:sldLayoutMkLst>
            <pc:docMk/>
            <pc:sldMasterMk cId="0" sldId="2147483648"/>
            <pc:sldLayoutMk cId="0" sldId="2147483652"/>
          </pc:sldLayoutMkLst>
          <pc:grpChg chg="del">
            <ac:chgData name="Vicky Thompson" userId="becd6f0f-12df-4995-8d5e-93f24a1fdc34" providerId="ADAL" clId="{7F872FDC-D315-4D74-9CC4-1A8204A49AD5}" dt="2023-12-22T10:38:56.947" v="423" actId="478"/>
            <ac:grpSpMkLst>
              <pc:docMk/>
              <pc:sldMasterMk cId="0" sldId="2147483648"/>
              <pc:sldLayoutMk cId="0" sldId="2147483652"/>
              <ac:grpSpMk id="19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9:06.828" v="429" actId="478"/>
          <pc:sldLayoutMkLst>
            <pc:docMk/>
            <pc:sldMasterMk cId="0" sldId="2147483648"/>
            <pc:sldLayoutMk cId="0" sldId="2147483653"/>
          </pc:sldLayoutMkLst>
          <pc:grpChg chg="del">
            <ac:chgData name="Vicky Thompson" userId="becd6f0f-12df-4995-8d5e-93f24a1fdc34" providerId="ADAL" clId="{7F872FDC-D315-4D74-9CC4-1A8204A49AD5}" dt="2023-12-22T10:39:05.334" v="428" actId="478"/>
            <ac:grpSpMkLst>
              <pc:docMk/>
              <pc:sldMasterMk cId="0" sldId="2147483648"/>
              <pc:sldLayoutMk cId="0" sldId="2147483653"/>
              <ac:grpSpMk id="21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9:06.828" v="429" actId="478"/>
            <ac:grpSpMkLst>
              <pc:docMk/>
              <pc:sldMasterMk cId="0" sldId="2147483648"/>
              <pc:sldLayoutMk cId="0" sldId="2147483653"/>
              <ac:grpSpMk id="29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7:13.836" v="411" actId="478"/>
          <pc:sldLayoutMkLst>
            <pc:docMk/>
            <pc:sldMasterMk cId="0" sldId="2147483648"/>
            <pc:sldLayoutMk cId="0" sldId="2147483655"/>
          </pc:sldLayoutMkLst>
          <pc:grpChg chg="del">
            <ac:chgData name="Vicky Thompson" userId="becd6f0f-12df-4995-8d5e-93f24a1fdc34" providerId="ADAL" clId="{7F872FDC-D315-4D74-9CC4-1A8204A49AD5}" dt="2023-12-22T10:37:12.428" v="410" actId="478"/>
            <ac:grpSpMkLst>
              <pc:docMk/>
              <pc:sldMasterMk cId="0" sldId="2147483648"/>
              <pc:sldLayoutMk cId="0" sldId="2147483655"/>
              <ac:grpSpMk id="6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7:13.836" v="411" actId="478"/>
            <ac:grpSpMkLst>
              <pc:docMk/>
              <pc:sldMasterMk cId="0" sldId="2147483648"/>
              <pc:sldLayoutMk cId="0" sldId="2147483655"/>
              <ac:grpSpMk id="21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8:42.597" v="417" actId="478"/>
          <pc:sldLayoutMkLst>
            <pc:docMk/>
            <pc:sldMasterMk cId="0" sldId="2147483648"/>
            <pc:sldLayoutMk cId="0" sldId="2147483656"/>
          </pc:sldLayoutMkLst>
          <pc:grpChg chg="del">
            <ac:chgData name="Vicky Thompson" userId="becd6f0f-12df-4995-8d5e-93f24a1fdc34" providerId="ADAL" clId="{7F872FDC-D315-4D74-9CC4-1A8204A49AD5}" dt="2023-12-22T10:38:41.070" v="416" actId="478"/>
            <ac:grpSpMkLst>
              <pc:docMk/>
              <pc:sldMasterMk cId="0" sldId="2147483648"/>
              <pc:sldLayoutMk cId="0" sldId="2147483656"/>
              <ac:grpSpMk id="2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8:42.597" v="417" actId="478"/>
            <ac:grpSpMkLst>
              <pc:docMk/>
              <pc:sldMasterMk cId="0" sldId="2147483648"/>
              <pc:sldLayoutMk cId="0" sldId="2147483656"/>
              <ac:grpSpMk id="7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8:47.229" v="419" actId="478"/>
          <pc:sldLayoutMkLst>
            <pc:docMk/>
            <pc:sldMasterMk cId="0" sldId="2147483648"/>
            <pc:sldLayoutMk cId="0" sldId="2147483657"/>
          </pc:sldLayoutMkLst>
          <pc:grpChg chg="del">
            <ac:chgData name="Vicky Thompson" userId="becd6f0f-12df-4995-8d5e-93f24a1fdc34" providerId="ADAL" clId="{7F872FDC-D315-4D74-9CC4-1A8204A49AD5}" dt="2023-12-22T10:38:46.041" v="418" actId="478"/>
            <ac:grpSpMkLst>
              <pc:docMk/>
              <pc:sldMasterMk cId="0" sldId="2147483648"/>
              <pc:sldLayoutMk cId="0" sldId="2147483657"/>
              <ac:grpSpMk id="2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8:47.229" v="419" actId="478"/>
            <ac:grpSpMkLst>
              <pc:docMk/>
              <pc:sldMasterMk cId="0" sldId="2147483648"/>
              <pc:sldLayoutMk cId="0" sldId="2147483657"/>
              <ac:grpSpMk id="7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8:52.830" v="422" actId="478"/>
          <pc:sldLayoutMkLst>
            <pc:docMk/>
            <pc:sldMasterMk cId="0" sldId="2147483648"/>
            <pc:sldLayoutMk cId="0" sldId="2147483658"/>
          </pc:sldLayoutMkLst>
          <pc:spChg chg="del">
            <ac:chgData name="Vicky Thompson" userId="becd6f0f-12df-4995-8d5e-93f24a1fdc34" providerId="ADAL" clId="{7F872FDC-D315-4D74-9CC4-1A8204A49AD5}" dt="2023-12-22T10:38:50.471" v="420" actId="478"/>
            <ac:spMkLst>
              <pc:docMk/>
              <pc:sldMasterMk cId="0" sldId="2147483648"/>
              <pc:sldLayoutMk cId="0" sldId="2147483658"/>
              <ac:spMk id="18" creationId="{00000000-0000-0000-0000-000000000000}"/>
            </ac:spMkLst>
          </pc:spChg>
          <pc:grpChg chg="del">
            <ac:chgData name="Vicky Thompson" userId="becd6f0f-12df-4995-8d5e-93f24a1fdc34" providerId="ADAL" clId="{7F872FDC-D315-4D74-9CC4-1A8204A49AD5}" dt="2023-12-22T10:38:51.751" v="421" actId="478"/>
            <ac:grpSpMkLst>
              <pc:docMk/>
              <pc:sldMasterMk cId="0" sldId="2147483648"/>
              <pc:sldLayoutMk cId="0" sldId="2147483658"/>
              <ac:grpSpMk id="2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8:50.471" v="420" actId="478"/>
            <ac:grpSpMkLst>
              <pc:docMk/>
              <pc:sldMasterMk cId="0" sldId="2147483648"/>
              <pc:sldLayoutMk cId="0" sldId="2147483658"/>
              <ac:grpSpMk id="3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8:52.830" v="422" actId="478"/>
            <ac:grpSpMkLst>
              <pc:docMk/>
              <pc:sldMasterMk cId="0" sldId="2147483648"/>
              <pc:sldLayoutMk cId="0" sldId="2147483658"/>
              <ac:grpSpMk id="7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9:00.401" v="425" actId="478"/>
          <pc:sldLayoutMkLst>
            <pc:docMk/>
            <pc:sldMasterMk cId="0" sldId="2147483648"/>
            <pc:sldLayoutMk cId="0" sldId="2147483659"/>
          </pc:sldLayoutMkLst>
          <pc:grpChg chg="del">
            <ac:chgData name="Vicky Thompson" userId="becd6f0f-12df-4995-8d5e-93f24a1fdc34" providerId="ADAL" clId="{7F872FDC-D315-4D74-9CC4-1A8204A49AD5}" dt="2023-12-22T10:38:59.566" v="424" actId="478"/>
            <ac:grpSpMkLst>
              <pc:docMk/>
              <pc:sldMasterMk cId="0" sldId="2147483648"/>
              <pc:sldLayoutMk cId="0" sldId="2147483659"/>
              <ac:grpSpMk id="2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9:00.401" v="425" actId="478"/>
            <ac:grpSpMkLst>
              <pc:docMk/>
              <pc:sldMasterMk cId="0" sldId="2147483648"/>
              <pc:sldLayoutMk cId="0" sldId="2147483659"/>
              <ac:grpSpMk id="7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9:03.115" v="427" actId="478"/>
          <pc:sldLayoutMkLst>
            <pc:docMk/>
            <pc:sldMasterMk cId="0" sldId="2147483648"/>
            <pc:sldLayoutMk cId="0" sldId="2147483660"/>
          </pc:sldLayoutMkLst>
          <pc:grpChg chg="del">
            <ac:chgData name="Vicky Thompson" userId="becd6f0f-12df-4995-8d5e-93f24a1fdc34" providerId="ADAL" clId="{7F872FDC-D315-4D74-9CC4-1A8204A49AD5}" dt="2023-12-22T10:39:02.232" v="426" actId="478"/>
            <ac:grpSpMkLst>
              <pc:docMk/>
              <pc:sldMasterMk cId="0" sldId="2147483648"/>
              <pc:sldLayoutMk cId="0" sldId="2147483660"/>
              <ac:grpSpMk id="2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9:03.115" v="427" actId="478"/>
            <ac:grpSpMkLst>
              <pc:docMk/>
              <pc:sldMasterMk cId="0" sldId="2147483648"/>
              <pc:sldLayoutMk cId="0" sldId="2147483660"/>
              <ac:grpSpMk id="7" creationId="{00000000-0000-0000-0000-000000000000}"/>
            </ac:grpSpMkLst>
          </pc:grpChg>
        </pc:sldLayoutChg>
        <pc:sldLayoutChg chg="delSp mod">
          <pc:chgData name="Vicky Thompson" userId="becd6f0f-12df-4995-8d5e-93f24a1fdc34" providerId="ADAL" clId="{7F872FDC-D315-4D74-9CC4-1A8204A49AD5}" dt="2023-12-22T10:38:35.518" v="415" actId="478"/>
          <pc:sldLayoutMkLst>
            <pc:docMk/>
            <pc:sldMasterMk cId="0" sldId="2147483648"/>
            <pc:sldLayoutMk cId="0" sldId="2147483674"/>
          </pc:sldLayoutMkLst>
          <pc:grpChg chg="del">
            <ac:chgData name="Vicky Thompson" userId="becd6f0f-12df-4995-8d5e-93f24a1fdc34" providerId="ADAL" clId="{7F872FDC-D315-4D74-9CC4-1A8204A49AD5}" dt="2023-12-22T10:38:35.518" v="415" actId="478"/>
            <ac:grpSpMkLst>
              <pc:docMk/>
              <pc:sldMasterMk cId="0" sldId="2147483648"/>
              <pc:sldLayoutMk cId="0" sldId="2147483674"/>
              <ac:grpSpMk id="2" creationId="{00000000-0000-0000-0000-000000000000}"/>
            </ac:grpSpMkLst>
          </pc:grpChg>
        </pc:sldLayoutChg>
        <pc:sldLayoutChg chg="delSp modSp mod">
          <pc:chgData name="Vicky Thompson" userId="becd6f0f-12df-4995-8d5e-93f24a1fdc34" providerId="ADAL" clId="{7F872FDC-D315-4D74-9CC4-1A8204A49AD5}" dt="2023-12-22T10:37:17.713" v="412" actId="478"/>
          <pc:sldLayoutMkLst>
            <pc:docMk/>
            <pc:sldMasterMk cId="0" sldId="2147483648"/>
            <pc:sldLayoutMk cId="0" sldId="2147483675"/>
          </pc:sldLayoutMkLst>
          <pc:spChg chg="mod">
            <ac:chgData name="Vicky Thompson" userId="becd6f0f-12df-4995-8d5e-93f24a1fdc34" providerId="ADAL" clId="{7F872FDC-D315-4D74-9CC4-1A8204A49AD5}" dt="2023-12-22T10:35:54.388" v="402" actId="6549"/>
            <ac:spMkLst>
              <pc:docMk/>
              <pc:sldMasterMk cId="0" sldId="2147483648"/>
              <pc:sldLayoutMk cId="0" sldId="2147483675"/>
              <ac:spMk id="18" creationId="{00000000-0000-0000-0000-000000000000}"/>
            </ac:spMkLst>
          </pc:spChg>
          <pc:grpChg chg="del">
            <ac:chgData name="Vicky Thompson" userId="becd6f0f-12df-4995-8d5e-93f24a1fdc34" providerId="ADAL" clId="{7F872FDC-D315-4D74-9CC4-1A8204A49AD5}" dt="2023-12-22T10:37:17.713" v="412" actId="478"/>
            <ac:grpSpMkLst>
              <pc:docMk/>
              <pc:sldMasterMk cId="0" sldId="2147483648"/>
              <pc:sldLayoutMk cId="0" sldId="2147483675"/>
              <ac:grpSpMk id="2" creationId="{00000000-0000-0000-0000-000000000000}"/>
            </ac:grpSpMkLst>
          </pc:grpChg>
          <pc:grpChg chg="del">
            <ac:chgData name="Vicky Thompson" userId="becd6f0f-12df-4995-8d5e-93f24a1fdc34" providerId="ADAL" clId="{7F872FDC-D315-4D74-9CC4-1A8204A49AD5}" dt="2023-12-22T10:35:59.060" v="403" actId="478"/>
            <ac:grpSpMkLst>
              <pc:docMk/>
              <pc:sldMasterMk cId="0" sldId="2147483648"/>
              <pc:sldLayoutMk cId="0" sldId="2147483675"/>
              <ac:grpSpMk id="3" creationId="{00000000-0000-0000-0000-000000000000}"/>
            </ac:grpSpMkLst>
          </pc:grpChg>
        </pc:sldLayoutChg>
      </pc:sldMasterChg>
      <pc:sldMasterChg chg="del delSldLayout">
        <pc:chgData name="Vicky Thompson" userId="becd6f0f-12df-4995-8d5e-93f24a1fdc34" providerId="ADAL" clId="{7F872FDC-D315-4D74-9CC4-1A8204A49AD5}" dt="2023-12-22T10:39:17.806" v="443" actId="2696"/>
        <pc:sldMasterMkLst>
          <pc:docMk/>
          <pc:sldMasterMk cId="0" sldId="2147483676"/>
        </pc:sldMasterMkLst>
        <pc:sldLayoutChg chg="del">
          <pc:chgData name="Vicky Thompson" userId="becd6f0f-12df-4995-8d5e-93f24a1fdc34" providerId="ADAL" clId="{7F872FDC-D315-4D74-9CC4-1A8204A49AD5}" dt="2023-12-22T10:39:17.765" v="430" actId="2696"/>
          <pc:sldLayoutMkLst>
            <pc:docMk/>
            <pc:sldMasterMk cId="0" sldId="2147483676"/>
            <pc:sldLayoutMk cId="0" sldId="2147483677"/>
          </pc:sldLayoutMkLst>
        </pc:sldLayoutChg>
        <pc:sldLayoutChg chg="del">
          <pc:chgData name="Vicky Thompson" userId="becd6f0f-12df-4995-8d5e-93f24a1fdc34" providerId="ADAL" clId="{7F872FDC-D315-4D74-9CC4-1A8204A49AD5}" dt="2023-12-22T10:39:17.769" v="431" actId="2696"/>
          <pc:sldLayoutMkLst>
            <pc:docMk/>
            <pc:sldMasterMk cId="0" sldId="2147483676"/>
            <pc:sldLayoutMk cId="0" sldId="2147483678"/>
          </pc:sldLayoutMkLst>
        </pc:sldLayoutChg>
        <pc:sldLayoutChg chg="del">
          <pc:chgData name="Vicky Thompson" userId="becd6f0f-12df-4995-8d5e-93f24a1fdc34" providerId="ADAL" clId="{7F872FDC-D315-4D74-9CC4-1A8204A49AD5}" dt="2023-12-22T10:39:17.774" v="432" actId="2696"/>
          <pc:sldLayoutMkLst>
            <pc:docMk/>
            <pc:sldMasterMk cId="0" sldId="2147483676"/>
            <pc:sldLayoutMk cId="0" sldId="2147483679"/>
          </pc:sldLayoutMkLst>
        </pc:sldLayoutChg>
        <pc:sldLayoutChg chg="del">
          <pc:chgData name="Vicky Thompson" userId="becd6f0f-12df-4995-8d5e-93f24a1fdc34" providerId="ADAL" clId="{7F872FDC-D315-4D74-9CC4-1A8204A49AD5}" dt="2023-12-22T10:39:17.777" v="433" actId="2696"/>
          <pc:sldLayoutMkLst>
            <pc:docMk/>
            <pc:sldMasterMk cId="0" sldId="2147483676"/>
            <pc:sldLayoutMk cId="0" sldId="2147483680"/>
          </pc:sldLayoutMkLst>
        </pc:sldLayoutChg>
        <pc:sldLayoutChg chg="del">
          <pc:chgData name="Vicky Thompson" userId="becd6f0f-12df-4995-8d5e-93f24a1fdc34" providerId="ADAL" clId="{7F872FDC-D315-4D74-9CC4-1A8204A49AD5}" dt="2023-12-22T10:39:17.780" v="434" actId="2696"/>
          <pc:sldLayoutMkLst>
            <pc:docMk/>
            <pc:sldMasterMk cId="0" sldId="2147483676"/>
            <pc:sldLayoutMk cId="0" sldId="2147483681"/>
          </pc:sldLayoutMkLst>
        </pc:sldLayoutChg>
        <pc:sldLayoutChg chg="del">
          <pc:chgData name="Vicky Thompson" userId="becd6f0f-12df-4995-8d5e-93f24a1fdc34" providerId="ADAL" clId="{7F872FDC-D315-4D74-9CC4-1A8204A49AD5}" dt="2023-12-22T10:39:17.783" v="435" actId="2696"/>
          <pc:sldLayoutMkLst>
            <pc:docMk/>
            <pc:sldMasterMk cId="0" sldId="2147483676"/>
            <pc:sldLayoutMk cId="0" sldId="2147483682"/>
          </pc:sldLayoutMkLst>
        </pc:sldLayoutChg>
        <pc:sldLayoutChg chg="del">
          <pc:chgData name="Vicky Thompson" userId="becd6f0f-12df-4995-8d5e-93f24a1fdc34" providerId="ADAL" clId="{7F872FDC-D315-4D74-9CC4-1A8204A49AD5}" dt="2023-12-22T10:39:17.786" v="436" actId="2696"/>
          <pc:sldLayoutMkLst>
            <pc:docMk/>
            <pc:sldMasterMk cId="0" sldId="2147483676"/>
            <pc:sldLayoutMk cId="0" sldId="2147483683"/>
          </pc:sldLayoutMkLst>
        </pc:sldLayoutChg>
        <pc:sldLayoutChg chg="del">
          <pc:chgData name="Vicky Thompson" userId="becd6f0f-12df-4995-8d5e-93f24a1fdc34" providerId="ADAL" clId="{7F872FDC-D315-4D74-9CC4-1A8204A49AD5}" dt="2023-12-22T10:39:17.789" v="437" actId="2696"/>
          <pc:sldLayoutMkLst>
            <pc:docMk/>
            <pc:sldMasterMk cId="0" sldId="2147483676"/>
            <pc:sldLayoutMk cId="0" sldId="2147483684"/>
          </pc:sldLayoutMkLst>
        </pc:sldLayoutChg>
        <pc:sldLayoutChg chg="del">
          <pc:chgData name="Vicky Thompson" userId="becd6f0f-12df-4995-8d5e-93f24a1fdc34" providerId="ADAL" clId="{7F872FDC-D315-4D74-9CC4-1A8204A49AD5}" dt="2023-12-22T10:39:17.792" v="438" actId="2696"/>
          <pc:sldLayoutMkLst>
            <pc:docMk/>
            <pc:sldMasterMk cId="0" sldId="2147483676"/>
            <pc:sldLayoutMk cId="0" sldId="2147483685"/>
          </pc:sldLayoutMkLst>
        </pc:sldLayoutChg>
        <pc:sldLayoutChg chg="del">
          <pc:chgData name="Vicky Thompson" userId="becd6f0f-12df-4995-8d5e-93f24a1fdc34" providerId="ADAL" clId="{7F872FDC-D315-4D74-9CC4-1A8204A49AD5}" dt="2023-12-22T10:39:17.795" v="439" actId="2696"/>
          <pc:sldLayoutMkLst>
            <pc:docMk/>
            <pc:sldMasterMk cId="0" sldId="2147483676"/>
            <pc:sldLayoutMk cId="0" sldId="2147483686"/>
          </pc:sldLayoutMkLst>
        </pc:sldLayoutChg>
        <pc:sldLayoutChg chg="del">
          <pc:chgData name="Vicky Thompson" userId="becd6f0f-12df-4995-8d5e-93f24a1fdc34" providerId="ADAL" clId="{7F872FDC-D315-4D74-9CC4-1A8204A49AD5}" dt="2023-12-22T10:39:17.797" v="440" actId="2696"/>
          <pc:sldLayoutMkLst>
            <pc:docMk/>
            <pc:sldMasterMk cId="0" sldId="2147483676"/>
            <pc:sldLayoutMk cId="0" sldId="2147483687"/>
          </pc:sldLayoutMkLst>
        </pc:sldLayoutChg>
        <pc:sldLayoutChg chg="del">
          <pc:chgData name="Vicky Thompson" userId="becd6f0f-12df-4995-8d5e-93f24a1fdc34" providerId="ADAL" clId="{7F872FDC-D315-4D74-9CC4-1A8204A49AD5}" dt="2023-12-22T10:39:17.800" v="441" actId="2696"/>
          <pc:sldLayoutMkLst>
            <pc:docMk/>
            <pc:sldMasterMk cId="0" sldId="2147483676"/>
            <pc:sldLayoutMk cId="0" sldId="2147483688"/>
          </pc:sldLayoutMkLst>
        </pc:sldLayoutChg>
        <pc:sldLayoutChg chg="del">
          <pc:chgData name="Vicky Thompson" userId="becd6f0f-12df-4995-8d5e-93f24a1fdc34" providerId="ADAL" clId="{7F872FDC-D315-4D74-9CC4-1A8204A49AD5}" dt="2023-12-22T10:39:17.802" v="442" actId="2696"/>
          <pc:sldLayoutMkLst>
            <pc:docMk/>
            <pc:sldMasterMk cId="0" sldId="2147483676"/>
            <pc:sldLayoutMk cId="0" sldId="2147483689"/>
          </pc:sldLayoutMkLst>
        </pc:sldLayoutChg>
      </pc:sldMasterChg>
    </pc:docChg>
  </pc:docChgLst>
  <pc:docChgLst>
    <pc:chgData name="Amy Taylor" userId="cf399abe-c6f2-447e-8c75-e6d4791eafe0" providerId="ADAL" clId="{98AAA9B3-BD8E-43D5-961C-16AC9320B3F2}"/>
    <pc:docChg chg="delSld">
      <pc:chgData name="Amy Taylor" userId="cf399abe-c6f2-447e-8c75-e6d4791eafe0" providerId="ADAL" clId="{98AAA9B3-BD8E-43D5-961C-16AC9320B3F2}" dt="2021-05-27T10:50:14.781" v="1" actId="47"/>
      <pc:docMkLst>
        <pc:docMk/>
      </pc:docMkLst>
      <pc:sldChg chg="del">
        <pc:chgData name="Amy Taylor" userId="cf399abe-c6f2-447e-8c75-e6d4791eafe0" providerId="ADAL" clId="{98AAA9B3-BD8E-43D5-961C-16AC9320B3F2}" dt="2021-05-27T10:50:09.704" v="0" actId="47"/>
        <pc:sldMkLst>
          <pc:docMk/>
          <pc:sldMk cId="0" sldId="257"/>
        </pc:sldMkLst>
      </pc:sldChg>
      <pc:sldChg chg="del">
        <pc:chgData name="Amy Taylor" userId="cf399abe-c6f2-447e-8c75-e6d4791eafe0" providerId="ADAL" clId="{98AAA9B3-BD8E-43D5-961C-16AC9320B3F2}" dt="2021-05-27T10:50:14.781" v="1" actId="47"/>
        <pc:sldMkLst>
          <pc:docMk/>
          <pc:sldMk cId="2645126169" sldId="261"/>
        </pc:sldMkLst>
      </pc:sldChg>
    </pc:docChg>
  </pc:docChgLst>
  <pc:docChgLst>
    <pc:chgData name="Amy Taylor" userId="cf399abe-c6f2-447e-8c75-e6d4791eafe0" providerId="ADAL" clId="{55694CBA-A736-4F1E-BFDD-4EE495AA19B1}"/>
    <pc:docChg chg="delSld">
      <pc:chgData name="Amy Taylor" userId="cf399abe-c6f2-447e-8c75-e6d4791eafe0" providerId="ADAL" clId="{55694CBA-A736-4F1E-BFDD-4EE495AA19B1}" dt="2023-11-14T11:03:10.667" v="0" actId="47"/>
      <pc:docMkLst>
        <pc:docMk/>
      </pc:docMkLst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56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58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59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62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63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1160919336" sldId="266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1280721323" sldId="267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296112264" sldId="268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1227236394" sldId="269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1783176183" sldId="270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1543130255" sldId="271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1576884401" sldId="272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1745930931" sldId="273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74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75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76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77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78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79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0" sldId="280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414085567" sldId="281"/>
        </pc:sldMkLst>
      </pc:sldChg>
      <pc:sldChg chg="del">
        <pc:chgData name="Amy Taylor" userId="cf399abe-c6f2-447e-8c75-e6d4791eafe0" providerId="ADAL" clId="{55694CBA-A736-4F1E-BFDD-4EE495AA19B1}" dt="2023-11-14T11:03:10.667" v="0" actId="47"/>
        <pc:sldMkLst>
          <pc:docMk/>
          <pc:sldMk cId="2508892623" sldId="282"/>
        </pc:sldMkLst>
      </pc:sldChg>
    </pc:docChg>
  </pc:docChgLst>
  <pc:docChgLst>
    <pc:chgData name="Terry Dowdell" userId="5de594f6-7335-468b-8e11-5a4a26574451" providerId="ADAL" clId="{66376AAE-1483-476F-A323-A2F1E2C408BD}"/>
    <pc:docChg chg="custSel modSld">
      <pc:chgData name="Terry Dowdell" userId="5de594f6-7335-468b-8e11-5a4a26574451" providerId="ADAL" clId="{66376AAE-1483-476F-A323-A2F1E2C408BD}" dt="2023-04-12T11:53:04.069" v="2"/>
      <pc:docMkLst>
        <pc:docMk/>
      </pc:docMkLst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56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6"/>
            <ac:spMk id="1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6"/>
            <ac:spMk id="19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58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8"/>
            <ac:spMk id="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8"/>
            <ac:spMk id="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8"/>
            <ac:spMk id="8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59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9"/>
            <ac:spMk id="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9"/>
            <ac:spMk id="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59"/>
            <ac:spMk id="8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60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0"/>
            <ac:spMk id="29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0"/>
            <ac:spMk id="30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0"/>
            <ac:spMk id="31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0"/>
            <ac:spMk id="32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0"/>
            <ac:spMk id="3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0"/>
            <ac:spMk id="3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0"/>
            <ac:spMk id="35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62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2"/>
            <ac:spMk id="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2"/>
            <ac:spMk id="9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2"/>
            <ac:spMk id="11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2"/>
            <ac:spMk id="12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2"/>
            <ac:spMk id="19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63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3"/>
            <ac:spMk id="2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3"/>
            <ac:spMk id="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3"/>
            <ac:spMk id="5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63"/>
            <ac:spMk id="6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1160919336" sldId="266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160919336" sldId="266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160919336" sldId="266"/>
            <ac:spMk id="8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160919336" sldId="266"/>
            <ac:spMk id="12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160919336" sldId="266"/>
            <ac:spMk id="17" creationId="{00000000-0000-0000-0000-000000000000}"/>
          </ac:spMkLst>
        </pc:sp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1160919336" sldId="266"/>
            <ac:picMk id="5" creationId="{00000000-0000-0000-0000-000000000000}"/>
          </ac:picMkLst>
        </pc:pic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1280721323" sldId="267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80721323" sldId="267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80721323" sldId="267"/>
            <ac:spMk id="10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80721323" sldId="267"/>
            <ac:spMk id="11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80721323" sldId="267"/>
            <ac:spMk id="1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80721323" sldId="267"/>
            <ac:spMk id="1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80721323" sldId="267"/>
            <ac:spMk id="15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80721323" sldId="267"/>
            <ac:spMk id="16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296112264" sldId="268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296112264" sldId="268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296112264" sldId="268"/>
            <ac:spMk id="1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296112264" sldId="268"/>
            <ac:spMk id="21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296112264" sldId="268"/>
            <ac:spMk id="2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296112264" sldId="268"/>
            <ac:spMk id="28" creationId="{00000000-0000-0000-0000-000000000000}"/>
          </ac:spMkLst>
        </pc:sp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296112264" sldId="268"/>
            <ac:picMk id="7" creationId="{00000000-0000-0000-0000-000000000000}"/>
          </ac:picMkLst>
        </pc:pic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296112264" sldId="268"/>
            <ac:picMk id="8" creationId="{00000000-0000-0000-0000-000000000000}"/>
          </ac:picMkLst>
        </pc:pic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1227236394" sldId="269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27236394" sldId="269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27236394" sldId="269"/>
            <ac:spMk id="1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27236394" sldId="269"/>
            <ac:spMk id="21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27236394" sldId="269"/>
            <ac:spMk id="2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227236394" sldId="269"/>
            <ac:spMk id="28" creationId="{00000000-0000-0000-0000-000000000000}"/>
          </ac:spMkLst>
        </pc:sp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1227236394" sldId="269"/>
            <ac:picMk id="10" creationId="{00000000-0000-0000-0000-000000000000}"/>
          </ac:picMkLst>
        </pc:pic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1227236394" sldId="269"/>
            <ac:picMk id="12" creationId="{00000000-0000-0000-0000-000000000000}"/>
          </ac:picMkLst>
        </pc:pic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1783176183" sldId="270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783176183" sldId="270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783176183" sldId="270"/>
            <ac:spMk id="10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783176183" sldId="270"/>
            <ac:spMk id="16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783176183" sldId="270"/>
            <ac:spMk id="18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783176183" sldId="270"/>
            <ac:spMk id="19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783176183" sldId="270"/>
            <ac:spMk id="20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783176183" sldId="270"/>
            <ac:spMk id="21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1543130255" sldId="271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43130255" sldId="271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43130255" sldId="271"/>
            <ac:spMk id="1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43130255" sldId="271"/>
            <ac:spMk id="2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43130255" sldId="271"/>
            <ac:spMk id="28" creationId="{00000000-0000-0000-0000-000000000000}"/>
          </ac:spMkLst>
        </pc:sp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1543130255" sldId="271"/>
            <ac:picMk id="10" creationId="{00000000-0000-0000-0000-000000000000}"/>
          </ac:picMkLst>
        </pc:pic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1543130255" sldId="271"/>
            <ac:picMk id="11" creationId="{00000000-0000-0000-0000-000000000000}"/>
          </ac:picMkLst>
        </pc:pic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1543130255" sldId="271"/>
            <ac:picMk id="12" creationId="{00000000-0000-0000-0000-000000000000}"/>
          </ac:picMkLst>
        </pc:pic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1576884401" sldId="272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76884401" sldId="272"/>
            <ac:spMk id="2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76884401" sldId="272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76884401" sldId="272"/>
            <ac:spMk id="4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76884401" sldId="272"/>
            <ac:spMk id="5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76884401" sldId="272"/>
            <ac:spMk id="6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76884401" sldId="272"/>
            <ac:spMk id="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1576884401" sldId="272"/>
            <ac:spMk id="10" creationId="{00000000-0000-0000-0000-000000000000}"/>
          </ac:spMkLst>
        </pc:spChg>
      </pc:sldChg>
      <pc:sldChg chg="addSp delSp modSp mod chgLayout">
        <pc:chgData name="Terry Dowdell" userId="5de594f6-7335-468b-8e11-5a4a26574451" providerId="ADAL" clId="{66376AAE-1483-476F-A323-A2F1E2C408BD}" dt="2023-04-12T11:53:04.069" v="2"/>
        <pc:sldMkLst>
          <pc:docMk/>
          <pc:sldMk cId="1745930931" sldId="273"/>
        </pc:sldMkLst>
        <pc:spChg chg="del">
          <ac:chgData name="Terry Dowdell" userId="5de594f6-7335-468b-8e11-5a4a26574451" providerId="ADAL" clId="{66376AAE-1483-476F-A323-A2F1E2C408BD}" dt="2023-04-12T11:52:00.104" v="0" actId="700"/>
          <ac:spMkLst>
            <pc:docMk/>
            <pc:sldMk cId="1745930931" sldId="273"/>
            <ac:spMk id="2" creationId="{00000000-0000-0000-0000-000000000000}"/>
          </ac:spMkLst>
        </pc:spChg>
        <pc:spChg chg="mod ord">
          <ac:chgData name="Terry Dowdell" userId="5de594f6-7335-468b-8e11-5a4a26574451" providerId="ADAL" clId="{66376AAE-1483-476F-A323-A2F1E2C408BD}" dt="2023-04-12T11:53:04.069" v="2"/>
          <ac:spMkLst>
            <pc:docMk/>
            <pc:sldMk cId="1745930931" sldId="273"/>
            <ac:spMk id="3" creationId="{00000000-0000-0000-0000-000000000000}"/>
          </ac:spMkLst>
        </pc:spChg>
        <pc:spChg chg="del">
          <ac:chgData name="Terry Dowdell" userId="5de594f6-7335-468b-8e11-5a4a26574451" providerId="ADAL" clId="{66376AAE-1483-476F-A323-A2F1E2C408BD}" dt="2023-04-12T11:52:00.104" v="0" actId="700"/>
          <ac:spMkLst>
            <pc:docMk/>
            <pc:sldMk cId="1745930931" sldId="273"/>
            <ac:spMk id="4" creationId="{00000000-0000-0000-0000-000000000000}"/>
          </ac:spMkLst>
        </pc:spChg>
        <pc:spChg chg="add mod ord">
          <ac:chgData name="Terry Dowdell" userId="5de594f6-7335-468b-8e11-5a4a26574451" providerId="ADAL" clId="{66376AAE-1483-476F-A323-A2F1E2C408BD}" dt="2023-04-12T11:53:04.069" v="2"/>
          <ac:spMkLst>
            <pc:docMk/>
            <pc:sldMk cId="1745930931" sldId="273"/>
            <ac:spMk id="5" creationId="{EB3DCED2-E317-782B-9061-82BE71F5AC23}"/>
          </ac:spMkLst>
        </pc:spChg>
        <pc:spChg chg="add mod ord">
          <ac:chgData name="Terry Dowdell" userId="5de594f6-7335-468b-8e11-5a4a26574451" providerId="ADAL" clId="{66376AAE-1483-476F-A323-A2F1E2C408BD}" dt="2023-04-12T11:53:04.069" v="2"/>
          <ac:spMkLst>
            <pc:docMk/>
            <pc:sldMk cId="1745930931" sldId="273"/>
            <ac:spMk id="6" creationId="{C0C3832D-900A-1A8A-7C3F-879949EB5FEF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74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4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4"/>
            <ac:spMk id="2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4"/>
            <ac:spMk id="28" creationId="{00000000-0000-0000-0000-000000000000}"/>
          </ac:spMkLst>
        </pc:sp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0" sldId="274"/>
            <ac:picMk id="11" creationId="{00000000-0000-0000-0000-000000000000}"/>
          </ac:picMkLst>
        </pc:pic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75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5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5"/>
            <ac:spMk id="27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5"/>
            <ac:spMk id="28" creationId="{00000000-0000-0000-0000-000000000000}"/>
          </ac:spMkLst>
        </pc:spChg>
        <pc:picChg chg="mod">
          <ac:chgData name="Terry Dowdell" userId="5de594f6-7335-468b-8e11-5a4a26574451" providerId="ADAL" clId="{66376AAE-1483-476F-A323-A2F1E2C408BD}" dt="2023-04-12T11:53:04.069" v="2"/>
          <ac:picMkLst>
            <pc:docMk/>
            <pc:sldMk cId="0" sldId="275"/>
            <ac:picMk id="7" creationId="{00000000-0000-0000-0000-000000000000}"/>
          </ac:picMkLst>
        </pc:pic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76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6"/>
            <ac:spMk id="3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6"/>
            <ac:spMk id="8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77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7"/>
            <ac:spMk id="2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7"/>
            <ac:spMk id="3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78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8"/>
            <ac:spMk id="11" creationId="{00000000-0000-0000-0000-000000000000}"/>
          </ac:spMkLst>
        </pc:spChg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8"/>
            <ac:spMk id="14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79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79"/>
            <ac:spMk id="2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0" sldId="280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0" sldId="280"/>
            <ac:spMk id="2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414085567" sldId="281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414085567" sldId="281"/>
            <ac:spMk id="2" creationId="{00000000-0000-0000-0000-000000000000}"/>
          </ac:spMkLst>
        </pc:spChg>
      </pc:sldChg>
      <pc:sldChg chg="modSp">
        <pc:chgData name="Terry Dowdell" userId="5de594f6-7335-468b-8e11-5a4a26574451" providerId="ADAL" clId="{66376AAE-1483-476F-A323-A2F1E2C408BD}" dt="2023-04-12T11:53:04.069" v="2"/>
        <pc:sldMkLst>
          <pc:docMk/>
          <pc:sldMk cId="2508892623" sldId="282"/>
        </pc:sldMkLst>
        <pc:spChg chg="mod">
          <ac:chgData name="Terry Dowdell" userId="5de594f6-7335-468b-8e11-5a4a26574451" providerId="ADAL" clId="{66376AAE-1483-476F-A323-A2F1E2C408BD}" dt="2023-04-12T11:53:04.069" v="2"/>
          <ac:spMkLst>
            <pc:docMk/>
            <pc:sldMk cId="2508892623" sldId="282"/>
            <ac:spMk id="2" creationId="{00000000-0000-0000-0000-000000000000}"/>
          </ac:spMkLst>
        </pc:spChg>
      </pc:sldChg>
    </pc:docChg>
  </pc:docChgLst>
  <pc:docChgLst>
    <pc:chgData name="Vanessa Shaw" userId="ec8d4222-4e3b-420c-b5cd-1ec02de512e2" providerId="ADAL" clId="{EBFBA5E8-1DEF-48BF-8226-B77FDD859D71}"/>
    <pc:docChg chg="modSld">
      <pc:chgData name="Vanessa Shaw" userId="ec8d4222-4e3b-420c-b5cd-1ec02de512e2" providerId="ADAL" clId="{EBFBA5E8-1DEF-48BF-8226-B77FDD859D71}" dt="2021-03-22T17:25:14.524" v="50" actId="20577"/>
      <pc:docMkLst>
        <pc:docMk/>
      </pc:docMkLst>
      <pc:sldChg chg="modSp mod">
        <pc:chgData name="Vanessa Shaw" userId="ec8d4222-4e3b-420c-b5cd-1ec02de512e2" providerId="ADAL" clId="{EBFBA5E8-1DEF-48BF-8226-B77FDD859D71}" dt="2021-03-22T17:25:14.524" v="50" actId="20577"/>
        <pc:sldMkLst>
          <pc:docMk/>
          <pc:sldMk cId="0" sldId="257"/>
        </pc:sldMkLst>
        <pc:spChg chg="mod">
          <ac:chgData name="Vanessa Shaw" userId="ec8d4222-4e3b-420c-b5cd-1ec02de512e2" providerId="ADAL" clId="{EBFBA5E8-1DEF-48BF-8226-B77FDD859D71}" dt="2021-03-22T17:25:08.777" v="48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Vanessa Shaw" userId="ec8d4222-4e3b-420c-b5cd-1ec02de512e2" providerId="ADAL" clId="{EBFBA5E8-1DEF-48BF-8226-B77FDD859D71}" dt="2021-03-22T17:25:14.524" v="50" actId="20577"/>
          <ac:spMkLst>
            <pc:docMk/>
            <pc:sldMk cId="0" sldId="257"/>
            <ac:spMk id="50" creationId="{00000000-0000-0000-0000-000000000000}"/>
          </ac:spMkLst>
        </pc:spChg>
      </pc:sldChg>
    </pc:docChg>
  </pc:docChgLst>
  <pc:docChgLst>
    <pc:chgData name="Alastair Dick-Cleland" userId="1d3b4f52-ffd9-4fac-9894-071e57c76174" providerId="ADAL" clId="{CBA1C62E-DFFD-487C-8FD0-604BA11E2A6A}"/>
    <pc:docChg chg="addSld modSld">
      <pc:chgData name="Alastair Dick-Cleland" userId="1d3b4f52-ffd9-4fac-9894-071e57c76174" providerId="ADAL" clId="{CBA1C62E-DFFD-487C-8FD0-604BA11E2A6A}" dt="2021-11-03T13:56:27.395" v="7" actId="2890"/>
      <pc:docMkLst>
        <pc:docMk/>
      </pc:docMkLst>
      <pc:sldChg chg="modSp mod">
        <pc:chgData name="Alastair Dick-Cleland" userId="1d3b4f52-ffd9-4fac-9894-071e57c76174" providerId="ADAL" clId="{CBA1C62E-DFFD-487C-8FD0-604BA11E2A6A}" dt="2021-11-03T13:52:57.827" v="5" actId="207"/>
        <pc:sldMkLst>
          <pc:docMk/>
          <pc:sldMk cId="0" sldId="279"/>
        </pc:sldMkLst>
        <pc:spChg chg="mod">
          <ac:chgData name="Alastair Dick-Cleland" userId="1d3b4f52-ffd9-4fac-9894-071e57c76174" providerId="ADAL" clId="{CBA1C62E-DFFD-487C-8FD0-604BA11E2A6A}" dt="2021-11-03T13:52:57.827" v="5" actId="207"/>
          <ac:spMkLst>
            <pc:docMk/>
            <pc:sldMk cId="0" sldId="279"/>
            <ac:spMk id="3" creationId="{00000000-0000-0000-0000-000000000000}"/>
          </ac:spMkLst>
        </pc:spChg>
      </pc:sldChg>
      <pc:sldChg chg="add">
        <pc:chgData name="Alastair Dick-Cleland" userId="1d3b4f52-ffd9-4fac-9894-071e57c76174" providerId="ADAL" clId="{CBA1C62E-DFFD-487C-8FD0-604BA11E2A6A}" dt="2021-11-03T13:54:28.658" v="6" actId="2890"/>
        <pc:sldMkLst>
          <pc:docMk/>
          <pc:sldMk cId="414085567" sldId="281"/>
        </pc:sldMkLst>
      </pc:sldChg>
      <pc:sldChg chg="add">
        <pc:chgData name="Alastair Dick-Cleland" userId="1d3b4f52-ffd9-4fac-9894-071e57c76174" providerId="ADAL" clId="{CBA1C62E-DFFD-487C-8FD0-604BA11E2A6A}" dt="2021-11-03T13:56:27.395" v="7" actId="2890"/>
        <pc:sldMkLst>
          <pc:docMk/>
          <pc:sldMk cId="2508892623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C7459-C462-42B6-A90C-5F92A7B84241}" type="datetimeFigureOut">
              <a:rPr lang="en-GB" smtClean="0"/>
              <a:pPr/>
              <a:t>22/12/2023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784B0-4699-4399-9331-592343941C3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landmarktrust/" TargetMode="External"/><Relationship Id="rId3" Type="http://schemas.openxmlformats.org/officeDocument/2006/relationships/hyperlink" Target="http://www.landmarktrust.org.uk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landmarktrust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twitter.com/LandmarkTrust" TargetMode="External"/><Relationship Id="rId4" Type="http://schemas.openxmlformats.org/officeDocument/2006/relationships/hyperlink" Target="https://www.facebook.com/landmarktrust/" TargetMode="Externa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07203"/>
            <a:ext cx="4104000" cy="126454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111200"/>
            <a:ext cx="2133600" cy="273844"/>
          </a:xfrm>
        </p:spPr>
        <p:txBody>
          <a:bodyPr/>
          <a:lstStyle>
            <a:lvl1pPr algn="l">
              <a:defRPr sz="1200"/>
            </a:lvl1pPr>
          </a:lstStyle>
          <a:p>
            <a:fld id="{FA8FF153-C62D-470A-93D6-6499399DC63A}" type="datetime1">
              <a:rPr lang="en-GB" smtClean="0"/>
              <a:pPr/>
              <a:t>22/12/2023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810888" y="665504"/>
            <a:ext cx="1864800" cy="24864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</a:t>
            </a:r>
            <a:br>
              <a:rPr lang="en-GB"/>
            </a:br>
            <a:r>
              <a:rPr lang="en-GB"/>
              <a:t>picture &gt;</a:t>
            </a:r>
          </a:p>
        </p:txBody>
      </p:sp>
      <p:sp>
        <p:nvSpPr>
          <p:cNvPr id="10" name="Picture Placeholder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7440" y="665504"/>
            <a:ext cx="1864800" cy="1048948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</a:t>
            </a:r>
            <a:br>
              <a:rPr lang="en-GB"/>
            </a:br>
            <a:r>
              <a:rPr lang="en-GB"/>
              <a:t>picture &gt;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4867440" y="1779908"/>
            <a:ext cx="1863088" cy="2484117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</a:t>
            </a:r>
            <a:br>
              <a:rPr lang="en-GB"/>
            </a:br>
            <a:r>
              <a:rPr lang="en-GB"/>
              <a:t>picture &gt;</a:t>
            </a:r>
          </a:p>
        </p:txBody>
      </p:sp>
      <p:sp>
        <p:nvSpPr>
          <p:cNvPr id="15" name="Picture Placeholder 6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810888" y="3224654"/>
            <a:ext cx="1864800" cy="1048948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</a:t>
            </a:r>
            <a:br>
              <a:rPr lang="en-GB"/>
            </a:br>
            <a:r>
              <a:rPr lang="en-GB"/>
              <a:t>picture &gt;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2571751"/>
            <a:ext cx="4104000" cy="1260140"/>
          </a:xfrm>
        </p:spPr>
        <p:txBody>
          <a:bodyPr tIns="180000" rIns="720000" bIns="0"/>
          <a:lstStyle>
            <a:lvl1pPr>
              <a:defRPr sz="1600">
                <a:solidFill>
                  <a:schemeClr val="accent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57200" y="0"/>
            <a:ext cx="879147" cy="888027"/>
            <a:chOff x="1400400" y="1490400"/>
            <a:chExt cx="1782000" cy="1800000"/>
          </a:xfrm>
        </p:grpSpPr>
        <p:sp>
          <p:nvSpPr>
            <p:cNvPr id="32" name="Rectangle 31"/>
            <p:cNvSpPr/>
            <p:nvPr/>
          </p:nvSpPr>
          <p:spPr>
            <a:xfrm>
              <a:off x="1400400" y="1490400"/>
              <a:ext cx="1782000" cy="18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32" descr="LMT-logo.png"/>
            <p:cNvPicPr>
              <a:picLocks noChangeAspect="1"/>
            </p:cNvPicPr>
            <p:nvPr/>
          </p:nvPicPr>
          <p:blipFill>
            <a:blip r:embed="rId2" cstate="print">
              <a:lum bright="100000"/>
            </a:blip>
            <a:stretch>
              <a:fillRect/>
            </a:stretch>
          </p:blipFill>
          <p:spPr>
            <a:xfrm>
              <a:off x="1526401" y="2280452"/>
              <a:ext cx="1471743" cy="8640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rait image right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8000" y="1994400"/>
            <a:ext cx="5292132" cy="2268339"/>
          </a:xfrm>
        </p:spPr>
        <p:txBody>
          <a:bodyPr tIns="18000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467999" y="1166400"/>
            <a:ext cx="5292132" cy="8288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6138239" y="880761"/>
            <a:ext cx="2537449" cy="338326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ndscape image right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8000" y="1994400"/>
            <a:ext cx="3049200" cy="2268339"/>
          </a:xfrm>
        </p:spPr>
        <p:txBody>
          <a:bodyPr tIns="18000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467999" y="1166400"/>
            <a:ext cx="3049200" cy="8288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851275" y="1166400"/>
            <a:ext cx="4835525" cy="271547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000" y="1167594"/>
            <a:ext cx="4104000" cy="82809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1995686"/>
            <a:ext cx="4103687" cy="2268339"/>
          </a:xfrm>
        </p:spPr>
        <p:txBody>
          <a:bodyPr tIns="180000" rIns="720000" bIns="0"/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050">
                <a:solidFill>
                  <a:schemeClr val="accent2"/>
                </a:solidFill>
              </a:defRPr>
            </a:lvl4pPr>
            <a:lvl5pPr>
              <a:defRPr sz="1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25" hasCustomPrompt="1"/>
          </p:nvPr>
        </p:nvSpPr>
        <p:spPr>
          <a:xfrm>
            <a:off x="4751388" y="1166813"/>
            <a:ext cx="3924300" cy="3097212"/>
          </a:xfrm>
        </p:spPr>
        <p:txBody>
          <a:bodyPr anchor="ctr">
            <a:normAutofit/>
          </a:bodyPr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chart &gt;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1640" y="879562"/>
            <a:ext cx="5292998" cy="828092"/>
          </a:xfrm>
        </p:spPr>
        <p:txBody>
          <a:bodyPr bIns="0" anchor="t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thank you message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640" y="4767263"/>
            <a:ext cx="3050207" cy="273844"/>
          </a:xfrm>
        </p:spPr>
        <p:txBody>
          <a:bodyPr/>
          <a:lstStyle/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331640" y="1887674"/>
            <a:ext cx="1382016" cy="1395975"/>
            <a:chOff x="1400400" y="1490400"/>
            <a:chExt cx="1782000" cy="1800000"/>
          </a:xfrm>
        </p:grpSpPr>
        <p:sp>
          <p:nvSpPr>
            <p:cNvPr id="34" name="Rectangle 33"/>
            <p:cNvSpPr/>
            <p:nvPr/>
          </p:nvSpPr>
          <p:spPr>
            <a:xfrm>
              <a:off x="1400400" y="1490400"/>
              <a:ext cx="1782000" cy="18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LMT-logo.png"/>
            <p:cNvPicPr>
              <a:picLocks noChangeAspect="1"/>
            </p:cNvPicPr>
            <p:nvPr/>
          </p:nvPicPr>
          <p:blipFill>
            <a:blip r:embed="rId2" cstate="print">
              <a:lum bright="100000"/>
            </a:blip>
            <a:stretch>
              <a:fillRect/>
            </a:stretch>
          </p:blipFill>
          <p:spPr>
            <a:xfrm>
              <a:off x="1526401" y="2280452"/>
              <a:ext cx="1471742" cy="864000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2713656" y="1887674"/>
            <a:ext cx="334837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r>
              <a:rPr lang="en-GB" sz="18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 Landmark Trust</a:t>
            </a:r>
          </a:p>
          <a:p>
            <a:r>
              <a:rPr lang="en-GB" sz="1200" kern="1200" baseline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Shottesbrooke</a:t>
            </a:r>
            <a:r>
              <a:rPr lang="en-GB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Maidenhead</a:t>
            </a:r>
          </a:p>
          <a:p>
            <a:r>
              <a:rPr lang="en-GB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Berkshire, SL6 3SW</a:t>
            </a:r>
          </a:p>
          <a:p>
            <a:r>
              <a:rPr lang="en-GB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01628 825920</a:t>
            </a:r>
            <a:endParaRPr lang="en-GB" sz="1200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2713656" y="3062738"/>
            <a:ext cx="3348372" cy="215444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r>
              <a:rPr lang="en-GB" sz="1400" b="0" kern="1200" baseline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www.landmarktrust.org.uk</a:t>
            </a:r>
            <a:endParaRPr lang="en-GB" sz="105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1331640" y="3579862"/>
            <a:ext cx="543660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Charity registered in England &amp; Wales 243312 and in Scotland SC039205</a:t>
            </a:r>
            <a:endParaRPr lang="en-GB" sz="800">
              <a:solidFill>
                <a:schemeClr val="tx2"/>
              </a:solidFill>
            </a:endParaRPr>
          </a:p>
        </p:txBody>
      </p:sp>
      <p:sp>
        <p:nvSpPr>
          <p:cNvPr id="39" name="Rectangle 38">
            <a:hlinkClick r:id="rId3" tooltip="Click here to visit our website"/>
          </p:cNvPr>
          <p:cNvSpPr/>
          <p:nvPr userDrawn="1"/>
        </p:nvSpPr>
        <p:spPr>
          <a:xfrm>
            <a:off x="2843808" y="3062738"/>
            <a:ext cx="2376264" cy="220911"/>
          </a:xfrm>
          <a:prstGeom prst="rect">
            <a:avLst/>
          </a:prstGeom>
          <a:solidFill>
            <a:srgbClr val="C1002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 descr="facebook.png">
            <a:hlinkClick r:id="rId4" tooltip="Click here to visit us on Facebook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331640" y="4047954"/>
            <a:ext cx="359107" cy="360000"/>
          </a:xfrm>
          <a:prstGeom prst="rect">
            <a:avLst/>
          </a:prstGeom>
        </p:spPr>
      </p:pic>
      <p:pic>
        <p:nvPicPr>
          <p:cNvPr id="41" name="Picture 40" descr="instagram.png">
            <a:hlinkClick r:id="rId6" tooltip="Click here to visit us on Instagram"/>
          </p:cNvPr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843808" y="4047954"/>
            <a:ext cx="359107" cy="360000"/>
          </a:xfrm>
          <a:prstGeom prst="rect">
            <a:avLst/>
          </a:prstGeom>
        </p:spPr>
      </p:pic>
      <p:pic>
        <p:nvPicPr>
          <p:cNvPr id="42" name="Picture 41" descr="pinterest.png">
            <a:hlinkClick r:id="rId8" tooltip="Click here to visit us on Pinterest"/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2339752" y="4047954"/>
            <a:ext cx="359107" cy="360000"/>
          </a:xfrm>
          <a:prstGeom prst="rect">
            <a:avLst/>
          </a:prstGeom>
        </p:spPr>
      </p:pic>
      <p:pic>
        <p:nvPicPr>
          <p:cNvPr id="43" name="Picture 42" descr="twitter.png">
            <a:hlinkClick r:id="rId10" tooltip="Click here to visit us on Twitter"/>
          </p:cNvPr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835696" y="4047954"/>
            <a:ext cx="359107" cy="360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787563"/>
            <a:ext cx="3078163" cy="1476375"/>
          </a:xfrm>
        </p:spPr>
        <p:txBody>
          <a:bodyPr rIns="72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2"/>
                </a:solidFill>
              </a:defRPr>
            </a:lvl2pPr>
            <a:lvl3pPr marL="0" indent="0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None/>
              <a:defRPr sz="1400">
                <a:solidFill>
                  <a:schemeClr val="accent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518" y="1087748"/>
            <a:ext cx="3078163" cy="1476375"/>
          </a:xfrm>
        </p:spPr>
        <p:txBody>
          <a:bodyPr rIns="0" bIns="0" anchor="b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sz="2400">
                <a:solidFill>
                  <a:schemeClr val="accent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the body text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with captio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0888"/>
            <a:ext cx="3078163" cy="1476375"/>
          </a:xfrm>
        </p:spPr>
        <p:txBody>
          <a:bodyPr rIns="720000" anchor="b"/>
          <a:lstStyle>
            <a:lvl1pPr>
              <a:defRPr sz="1400" b="1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1400" b="1">
                <a:solidFill>
                  <a:schemeClr val="tx2"/>
                </a:solidFill>
              </a:defRPr>
            </a:lvl2pPr>
            <a:lvl3pPr marL="0" indent="0"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None/>
              <a:defRPr sz="1400" b="1">
                <a:solidFill>
                  <a:schemeClr val="accent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57200" y="0"/>
            <a:ext cx="879147" cy="888027"/>
            <a:chOff x="1400400" y="1490400"/>
            <a:chExt cx="1782000" cy="1800000"/>
          </a:xfrm>
        </p:grpSpPr>
        <p:sp>
          <p:nvSpPr>
            <p:cNvPr id="21" name="Rectangle 20"/>
            <p:cNvSpPr/>
            <p:nvPr/>
          </p:nvSpPr>
          <p:spPr>
            <a:xfrm>
              <a:off x="1400400" y="1490400"/>
              <a:ext cx="1782000" cy="18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 descr="LMT-logo.png"/>
            <p:cNvPicPr>
              <a:picLocks noChangeAspect="1"/>
            </p:cNvPicPr>
            <p:nvPr/>
          </p:nvPicPr>
          <p:blipFill>
            <a:blip r:embed="rId2" cstate="print">
              <a:lum bright="100000"/>
            </a:blip>
            <a:stretch>
              <a:fillRect/>
            </a:stretch>
          </p:blipFill>
          <p:spPr>
            <a:xfrm>
              <a:off x="1526401" y="2280452"/>
              <a:ext cx="1471743" cy="8640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right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5255568" y="0"/>
            <a:ext cx="3888432" cy="5157561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8000" y="1994400"/>
            <a:ext cx="4104000" cy="2268339"/>
          </a:xfrm>
        </p:spPr>
        <p:txBody>
          <a:bodyPr tIns="18000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468000" y="1166400"/>
            <a:ext cx="4104000" cy="8288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27" hasCustomPrompt="1"/>
          </p:nvPr>
        </p:nvSpPr>
        <p:spPr>
          <a:xfrm>
            <a:off x="3510000" y="4479962"/>
            <a:ext cx="1737693" cy="663538"/>
          </a:xfrm>
        </p:spPr>
        <p:txBody>
          <a:bodyPr rIns="46800"/>
          <a:lstStyle>
            <a:lvl1pPr>
              <a:defRPr sz="800" baseline="0"/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add caption to picture in body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rtrait images right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3851920" y="879475"/>
            <a:ext cx="2537449" cy="338326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8000" y="1994400"/>
            <a:ext cx="3050520" cy="2268339"/>
          </a:xfrm>
        </p:spPr>
        <p:txBody>
          <a:bodyPr tIns="18000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468000" y="1166400"/>
            <a:ext cx="3050217" cy="8288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6497381" y="880761"/>
            <a:ext cx="2537449" cy="338326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28" hasCustomPrompt="1"/>
          </p:nvPr>
        </p:nvSpPr>
        <p:spPr>
          <a:xfrm>
            <a:off x="3851920" y="4335946"/>
            <a:ext cx="2537449" cy="395313"/>
          </a:xfrm>
        </p:spPr>
        <p:txBody>
          <a:bodyPr rIns="180000" bIns="90000"/>
          <a:lstStyle>
            <a:lvl1pPr>
              <a:defRPr sz="800" baseline="0"/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add caption to picture in body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29" hasCustomPrompt="1"/>
          </p:nvPr>
        </p:nvSpPr>
        <p:spPr>
          <a:xfrm>
            <a:off x="6497381" y="4335946"/>
            <a:ext cx="2537449" cy="395313"/>
          </a:xfrm>
        </p:spPr>
        <p:txBody>
          <a:bodyPr rIns="180000" bIns="90000"/>
          <a:lstStyle>
            <a:lvl1pPr>
              <a:defRPr sz="800" baseline="0"/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add caption to picture in body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ndscape images right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4817973" y="195399"/>
            <a:ext cx="3858483" cy="216760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8000" y="1994400"/>
            <a:ext cx="3050520" cy="2268339"/>
          </a:xfrm>
        </p:spPr>
        <p:txBody>
          <a:bodyPr tIns="18000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468000" y="1166400"/>
            <a:ext cx="3050217" cy="8288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4817973" y="2456375"/>
            <a:ext cx="3858483" cy="216760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28" hasCustomPrompt="1"/>
          </p:nvPr>
        </p:nvSpPr>
        <p:spPr>
          <a:xfrm>
            <a:off x="3518217" y="2932989"/>
            <a:ext cx="1299756" cy="1690989"/>
          </a:xfrm>
        </p:spPr>
        <p:txBody>
          <a:bodyPr lIns="180000" rIns="90000" bIns="0" anchor="b"/>
          <a:lstStyle>
            <a:lvl1pPr>
              <a:defRPr sz="800" baseline="0"/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add caption to picture in body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29" hasCustomPrompt="1"/>
          </p:nvPr>
        </p:nvSpPr>
        <p:spPr>
          <a:xfrm>
            <a:off x="3518217" y="195399"/>
            <a:ext cx="1299756" cy="1690989"/>
          </a:xfrm>
        </p:spPr>
        <p:txBody>
          <a:bodyPr lIns="180000" rIns="90000" bIns="0" anchor="t"/>
          <a:lstStyle>
            <a:lvl1pPr>
              <a:defRPr sz="800" baseline="0"/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add caption to picture in body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rait image + 2 landscape images right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851920" y="879563"/>
            <a:ext cx="2196000" cy="126371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8000" y="1994400"/>
            <a:ext cx="3050520" cy="2268339"/>
          </a:xfrm>
        </p:spPr>
        <p:txBody>
          <a:bodyPr tIns="18000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468000" y="1166400"/>
            <a:ext cx="3050217" cy="8288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21" name="Picture Placeholder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851920" y="2244142"/>
            <a:ext cx="2196000" cy="126371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28" hasCustomPrompt="1"/>
          </p:nvPr>
        </p:nvSpPr>
        <p:spPr>
          <a:xfrm>
            <a:off x="3851920" y="3507854"/>
            <a:ext cx="2196456" cy="754885"/>
          </a:xfrm>
        </p:spPr>
        <p:txBody>
          <a:bodyPr lIns="0" tIns="180000" rIns="90000" bIns="0" anchor="b"/>
          <a:lstStyle>
            <a:lvl1pPr>
              <a:defRPr sz="800" baseline="0"/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00B050"/>
                </a:solidFill>
              </a:defRPr>
            </a:lvl4pPr>
            <a:lvl5pPr>
              <a:defRPr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add caption to picture in body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6138239" y="880761"/>
            <a:ext cx="2537449" cy="338326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picture &gt;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000" y="1167594"/>
            <a:ext cx="8193600" cy="82809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1995686"/>
            <a:ext cx="8192899" cy="2268339"/>
          </a:xfrm>
        </p:spPr>
        <p:txBody>
          <a:bodyPr tIns="180000" rIns="720000" bIns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buClr>
                <a:schemeClr val="tx2"/>
              </a:buClr>
              <a:defRPr sz="1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the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4293" y="79200"/>
            <a:ext cx="6932506" cy="85725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567112"/>
          </a:xfrm>
          <a:prstGeom prst="rect">
            <a:avLst/>
          </a:prstGeom>
        </p:spPr>
        <p:txBody>
          <a:bodyPr vert="horz" lIns="0" tIns="0" rIns="0" bIns="180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1852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0F18E0D3-836D-4FBD-8F83-2D408EAAB998}" type="datetime1">
              <a:rPr lang="en-GB" smtClean="0"/>
              <a:pPr/>
              <a:t>22/12/2023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4767263"/>
            <a:ext cx="3050207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GB"/>
              <a:t>Any information required to go in the footer area would go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3E7BDA-084D-498E-8E3B-2680B49C7E1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457200" y="0"/>
            <a:ext cx="879147" cy="888027"/>
            <a:chOff x="1400400" y="1490400"/>
            <a:chExt cx="1782000" cy="1800000"/>
          </a:xfrm>
        </p:grpSpPr>
        <p:sp>
          <p:nvSpPr>
            <p:cNvPr id="8" name="Rectangle 7"/>
            <p:cNvSpPr/>
            <p:nvPr/>
          </p:nvSpPr>
          <p:spPr>
            <a:xfrm>
              <a:off x="1400400" y="1490400"/>
              <a:ext cx="1782000" cy="18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MT-logo.png"/>
            <p:cNvPicPr>
              <a:picLocks noChangeAspect="1"/>
            </p:cNvPicPr>
            <p:nvPr/>
          </p:nvPicPr>
          <p:blipFill>
            <a:blip r:embed="rId15" cstate="print">
              <a:lum bright="100000"/>
            </a:blip>
            <a:stretch>
              <a:fillRect/>
            </a:stretch>
          </p:blipFill>
          <p:spPr>
            <a:xfrm>
              <a:off x="1526401" y="2280452"/>
              <a:ext cx="1471743" cy="864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5" r:id="rId3"/>
    <p:sldLayoutId id="2147483674" r:id="rId4"/>
    <p:sldLayoutId id="2147483655" r:id="rId5"/>
    <p:sldLayoutId id="2147483656" r:id="rId6"/>
    <p:sldLayoutId id="2147483657" r:id="rId7"/>
    <p:sldLayoutId id="2147483658" r:id="rId8"/>
    <p:sldLayoutId id="2147483652" r:id="rId9"/>
    <p:sldLayoutId id="2147483659" r:id="rId10"/>
    <p:sldLayoutId id="2147483660" r:id="rId11"/>
    <p:sldLayoutId id="2147483653" r:id="rId12"/>
    <p:sldLayoutId id="2147483661" r:id="rId13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00"/>
        </a:spcBef>
        <a:spcAft>
          <a:spcPts val="400"/>
        </a:spcAft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None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1463" indent="-271463" algn="l" defTabSz="914400" rtl="0" eaLnBrk="1" latinLnBrk="0" hangingPunct="1">
        <a:spcBef>
          <a:spcPts val="200"/>
        </a:spcBef>
        <a:spcAft>
          <a:spcPts val="200"/>
        </a:spcAft>
        <a:buClr>
          <a:schemeClr val="accent3"/>
        </a:buClr>
        <a:buFont typeface="Orator Std" pitchFamily="49" charset="0"/>
        <a:buChar char="■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447675" indent="-176213" algn="l" defTabSz="914400" rtl="0" eaLnBrk="1" latinLnBrk="0" hangingPunct="1">
        <a:spcBef>
          <a:spcPts val="200"/>
        </a:spcBef>
        <a:spcAft>
          <a:spcPts val="200"/>
        </a:spcAft>
        <a:buClr>
          <a:schemeClr val="accent3"/>
        </a:buClr>
        <a:buFont typeface="Wingdings" pitchFamily="2" charset="2"/>
        <a:buChar char="§"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200"/>
        </a:spcBef>
        <a:spcAft>
          <a:spcPts val="200"/>
        </a:spcAft>
        <a:buFont typeface="Arial" pitchFamily="34" charset="0"/>
        <a:buNone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B05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Calverley Old Hall wall paintings </a:t>
            </a:r>
            <a:r>
              <a:rPr lang="en-US"/>
              <a:t>image bank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>
          <a:xfrm>
            <a:off x="457200" y="4111200"/>
            <a:ext cx="2362200" cy="273844"/>
          </a:xfrm>
        </p:spPr>
        <p:txBody>
          <a:bodyPr/>
          <a:lstStyle/>
          <a:p>
            <a:r>
              <a:rPr lang="en-US" dirty="0"/>
              <a:t>All photos © The Landmark Trust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Placeholder 4" descr="A stone wall with a drawing&#10;&#10;Description automatically generated">
            <a:extLst>
              <a:ext uri="{FF2B5EF4-FFF2-40B4-BE49-F238E27FC236}">
                <a16:creationId xmlns:a16="http://schemas.microsoft.com/office/drawing/2014/main" id="{7100DE6B-3A34-52D6-657D-13E644FE60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Placeholder 2" descr="A piece of wood with a design on it&#10;&#10;Description automatically generated">
            <a:extLst>
              <a:ext uri="{FF2B5EF4-FFF2-40B4-BE49-F238E27FC236}">
                <a16:creationId xmlns:a16="http://schemas.microsoft.com/office/drawing/2014/main" id="{E5A5478D-AB6D-56A5-1678-568A93D29AB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8" descr="A close up of a stone surface&#10;&#10;Description automatically generated">
            <a:extLst>
              <a:ext uri="{FF2B5EF4-FFF2-40B4-BE49-F238E27FC236}">
                <a16:creationId xmlns:a16="http://schemas.microsoft.com/office/drawing/2014/main" id="{DE61C1F1-0B61-8C21-716A-F6A400CFBCC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Placeholder 6" descr="A room with wood planks and a door&#10;&#10;Description automatically generated">
            <a:extLst>
              <a:ext uri="{FF2B5EF4-FFF2-40B4-BE49-F238E27FC236}">
                <a16:creationId xmlns:a16="http://schemas.microsoft.com/office/drawing/2014/main" id="{F2402A35-A688-CA6E-B2EB-E320A1060A8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4" name="Text Placeholder 33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This collection of images is available for classroom and educational use only. All photos show the wall paintings </a:t>
            </a:r>
            <a:r>
              <a:rPr lang="en-US" i="1" dirty="0"/>
              <a:t>before</a:t>
            </a:r>
            <a:r>
              <a:rPr lang="en-US" dirty="0"/>
              <a:t> any restoration was carried out.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4" name="Picture 3" descr="A stone wall with a drawing on it&#10;&#10;Description automatically generated">
            <a:extLst>
              <a:ext uri="{FF2B5EF4-FFF2-40B4-BE49-F238E27FC236}">
                <a16:creationId xmlns:a16="http://schemas.microsoft.com/office/drawing/2014/main" id="{CF16BF6A-5D6D-D930-CF85-C31835BB78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53" y="0"/>
            <a:ext cx="3872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7618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4" name="Picture 3" descr="A close-up of a stone wall&#10;&#10;Description automatically generated">
            <a:extLst>
              <a:ext uri="{FF2B5EF4-FFF2-40B4-BE49-F238E27FC236}">
                <a16:creationId xmlns:a16="http://schemas.microsoft.com/office/drawing/2014/main" id="{CB262A00-7DF8-EC0C-7872-BCE026D082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27" y="0"/>
            <a:ext cx="683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3025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3" descr="A stone surface with designs on it&#10;&#10;Description automatically generated">
            <a:extLst>
              <a:ext uri="{FF2B5EF4-FFF2-40B4-BE49-F238E27FC236}">
                <a16:creationId xmlns:a16="http://schemas.microsoft.com/office/drawing/2014/main" id="{107EE361-485F-D7DF-B2D8-B6A6FA7BDD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27" y="0"/>
            <a:ext cx="683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8440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5" name="Picture 4" descr="A close up of a stone surface&#10;&#10;Description automatically generated">
            <a:extLst>
              <a:ext uri="{FF2B5EF4-FFF2-40B4-BE49-F238E27FC236}">
                <a16:creationId xmlns:a16="http://schemas.microsoft.com/office/drawing/2014/main" id="{A7C03C5A-C048-496E-D74E-A68847840D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646" y="0"/>
            <a:ext cx="2499102" cy="5143500"/>
          </a:xfrm>
          <a:prstGeom prst="rect">
            <a:avLst/>
          </a:prstGeom>
        </p:spPr>
      </p:pic>
      <p:pic>
        <p:nvPicPr>
          <p:cNvPr id="7" name="Picture 6" descr="A close-up of a painting&#10;&#10;Description automatically generated">
            <a:extLst>
              <a:ext uri="{FF2B5EF4-FFF2-40B4-BE49-F238E27FC236}">
                <a16:creationId xmlns:a16="http://schemas.microsoft.com/office/drawing/2014/main" id="{13B64E2C-F726-2A64-5057-2DFB854432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253" y="0"/>
            <a:ext cx="3872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2616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4" name="Picture 3" descr="A stone wall with drawings on it&#10;&#10;Description automatically generated">
            <a:extLst>
              <a:ext uri="{FF2B5EF4-FFF2-40B4-BE49-F238E27FC236}">
                <a16:creationId xmlns:a16="http://schemas.microsoft.com/office/drawing/2014/main" id="{EC1954D2-FBE0-9ECC-392E-8873230BF7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27" y="0"/>
            <a:ext cx="683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165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4" name="Picture 3" descr="A piece of wood with a design on it&#10;&#10;Description automatically generated">
            <a:extLst>
              <a:ext uri="{FF2B5EF4-FFF2-40B4-BE49-F238E27FC236}">
                <a16:creationId xmlns:a16="http://schemas.microsoft.com/office/drawing/2014/main" id="{F886DE31-BD8A-C321-AB4E-558D96FF22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27" y="0"/>
            <a:ext cx="683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7719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4" name="Picture 3" descr="A wood panel with a design on it&#10;&#10;Description automatically generated">
            <a:extLst>
              <a:ext uri="{FF2B5EF4-FFF2-40B4-BE49-F238E27FC236}">
                <a16:creationId xmlns:a16="http://schemas.microsoft.com/office/drawing/2014/main" id="{0A702C3A-220E-8B06-7273-1E1E6A3C53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53" y="0"/>
            <a:ext cx="3872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1933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3" name="Picture 2" descr="A stone wall with a drawing&#10;&#10;Description automatically generated">
            <a:extLst>
              <a:ext uri="{FF2B5EF4-FFF2-40B4-BE49-F238E27FC236}">
                <a16:creationId xmlns:a16="http://schemas.microsoft.com/office/drawing/2014/main" id="{C97076BE-EFFA-3A87-4D12-B2402AE28A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53" y="0"/>
            <a:ext cx="3872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3093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4" name="Picture 3" descr="A close-up of a stone wall&#10;&#10;Description automatically generated">
            <a:extLst>
              <a:ext uri="{FF2B5EF4-FFF2-40B4-BE49-F238E27FC236}">
                <a16:creationId xmlns:a16="http://schemas.microsoft.com/office/drawing/2014/main" id="{126B8B9A-7C71-81BE-EA4F-DF00D9522B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27" y="0"/>
            <a:ext cx="683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2132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4" name="Picture 3" descr="A room with wood planks and a door&#10;&#10;Description automatically generated">
            <a:extLst>
              <a:ext uri="{FF2B5EF4-FFF2-40B4-BE49-F238E27FC236}">
                <a16:creationId xmlns:a16="http://schemas.microsoft.com/office/drawing/2014/main" id="{BCA4574C-7CED-77EE-F6E8-3E260BCDA1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27" y="0"/>
            <a:ext cx="683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226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93896-5121-8DC4-87A9-C6B03B35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7BDA-084D-498E-8E3B-2680B49C7E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4" name="Picture 3" descr="A piece of wood with a design on it&#10;&#10;Description automatically generated">
            <a:extLst>
              <a:ext uri="{FF2B5EF4-FFF2-40B4-BE49-F238E27FC236}">
                <a16:creationId xmlns:a16="http://schemas.microsoft.com/office/drawing/2014/main" id="{4C061F65-9FC9-E5A4-6955-6ED022805B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27" y="0"/>
            <a:ext cx="683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639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Landmark Trust with logo">
  <a:themeElements>
    <a:clrScheme name="Landmark Trust">
      <a:dk1>
        <a:sysClr val="windowText" lastClr="000000"/>
      </a:dk1>
      <a:lt1>
        <a:sysClr val="window" lastClr="FFFFFF"/>
      </a:lt1>
      <a:dk2>
        <a:srgbClr val="C1002B"/>
      </a:dk2>
      <a:lt2>
        <a:srgbClr val="F6CEAB"/>
      </a:lt2>
      <a:accent1>
        <a:srgbClr val="C1002B"/>
      </a:accent1>
      <a:accent2>
        <a:srgbClr val="857761"/>
      </a:accent2>
      <a:accent3>
        <a:srgbClr val="651D32"/>
      </a:accent3>
      <a:accent4>
        <a:srgbClr val="F6CEAB"/>
      </a:accent4>
      <a:accent5>
        <a:srgbClr val="768A7A"/>
      </a:accent5>
      <a:accent6>
        <a:srgbClr val="728FA5"/>
      </a:accent6>
      <a:hlink>
        <a:srgbClr val="000000"/>
      </a:hlink>
      <a:folHlink>
        <a:srgbClr val="000000"/>
      </a:folHlink>
    </a:clrScheme>
    <a:fontScheme name="Landmark Trus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2EF0D8B6FF44EAFBB36E2F1757637" ma:contentTypeVersion="16" ma:contentTypeDescription="Create a new document." ma:contentTypeScope="" ma:versionID="cea4e6e55cdcad792356fa0796cf7b0f">
  <xsd:schema xmlns:xsd="http://www.w3.org/2001/XMLSchema" xmlns:xs="http://www.w3.org/2001/XMLSchema" xmlns:p="http://schemas.microsoft.com/office/2006/metadata/properties" xmlns:ns2="3c5657c0-87ef-4fc8-aa48-6a3814a8020a" xmlns:ns3="da16dfa1-6443-4208-884e-1a5f473b941b" xmlns:ns4="d20afa6f-c4f8-40c8-b999-7655dba162a7" targetNamespace="http://schemas.microsoft.com/office/2006/metadata/properties" ma:root="true" ma:fieldsID="ac9943f879c369aa9953a667eee65297" ns2:_="" ns3:_="" ns4:_="">
    <xsd:import namespace="3c5657c0-87ef-4fc8-aa48-6a3814a8020a"/>
    <xsd:import namespace="da16dfa1-6443-4208-884e-1a5f473b941b"/>
    <xsd:import namespace="d20afa6f-c4f8-40c8-b999-7655dba162a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lcf76f155ced4ddcb4097134ff3c332f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657c0-87ef-4fc8-aa48-6a3814a8020a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da6e5bd5-837d-46de-8ee0-d27a591a25fa}" ma:internalName="TaxCatchAll" ma:showField="CatchAllData" ma:web="3c5657c0-87ef-4fc8-aa48-6a3814a802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6dfa1-6443-4208-884e-1a5f473b941b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afa6f-c4f8-40c8-b999-7655dba162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92d2fa1-7396-4996-823a-d838ecbdae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5657c0-87ef-4fc8-aa48-6a3814a8020a" xsi:nil="true"/>
    <lcf76f155ced4ddcb4097134ff3c332f xmlns="d20afa6f-c4f8-40c8-b999-7655dba162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5C0897-541D-4C1D-AD9F-A801378794DF}"/>
</file>

<file path=customXml/itemProps2.xml><?xml version="1.0" encoding="utf-8"?>
<ds:datastoreItem xmlns:ds="http://schemas.openxmlformats.org/officeDocument/2006/customXml" ds:itemID="{D38B765A-26E2-4D80-823D-2E0BA37EE1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DAFDEC-50F6-41B2-AD1D-52A928C6DA8D}">
  <ds:schemaRefs>
    <ds:schemaRef ds:uri="591a943f-40f3-47a6-a251-4ebdcbc0f355"/>
    <ds:schemaRef ds:uri="96bcac26-652b-4c69-ba74-9a302d2a57a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On-screen Show (16:9)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Orator Std</vt:lpstr>
      <vt:lpstr>Wingdings</vt:lpstr>
      <vt:lpstr>Landmark Trust with logo</vt:lpstr>
      <vt:lpstr>Calverley Old Hall wall paintings image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Vicky Thompson</cp:lastModifiedBy>
  <cp:revision>1</cp:revision>
  <dcterms:created xsi:type="dcterms:W3CDTF">2016-02-18T14:38:04Z</dcterms:created>
  <dcterms:modified xsi:type="dcterms:W3CDTF">2023-12-22T10:50:58Z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0x0101006792EF0D8B6FF44EAFBB36E2F1757637</vt:lpwstr>
  </property>
  <property fmtid="{D5CDD505-2E9C-101B-9397-08002B2CF9AE}" pid="3" name="MediaServiceImageTags">
    <vt:lpwstr/>
  </property>
</Properties>
</file>